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8847C-3D90-4878-967A-553917FE949C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BC024-7036-43AA-81A7-56137B9048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1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6250-5E5B-4A2C-873C-3AF60E67D7B5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3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4E6E-9E90-44A4-8AD6-A34AF2101272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B2A6-01DE-4ACB-8423-DA6A24B7150A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9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13A5-E12F-45FF-935A-6D3956CED77D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2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8D02-CAFB-413F-BC77-8F99745DF0A3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91AE-A4F3-4D43-BC82-293D726A653F}" type="datetime1">
              <a:rPr lang="pt-BR" smtClean="0"/>
              <a:t>15/04/2013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6CE2-0698-4755-868D-B9CC263BA138}" type="datetime1">
              <a:rPr lang="pt-BR" smtClean="0"/>
              <a:t>15/04/2013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9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693B-B73D-4922-821D-C0901390DD27}" type="datetime1">
              <a:rPr lang="pt-BR" smtClean="0"/>
              <a:t>15/04/2013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0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704-FBC9-40D8-9754-1D17B94CF85E}" type="datetime1">
              <a:rPr lang="pt-BR" smtClean="0"/>
              <a:t>15/04/2013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2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CDA6-4E30-4926-8DA0-CF88DB35FA73}" type="datetime1">
              <a:rPr lang="pt-BR" smtClean="0"/>
              <a:t>15/04/2013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9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6CA1-A677-4E92-BA85-B29589ED8B6C}" type="datetime1">
              <a:rPr lang="pt-BR" smtClean="0"/>
              <a:t>15/04/2013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4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AE32A-9462-46C1-83A8-AC9D896B518F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JOSÉ TEODORO DA SILVA - IME - USP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D5991-75AA-43F4-B3C5-8599556BA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Qualitative Methods in Empirical Studies</a:t>
            </a:r>
            <a:br>
              <a:rPr lang="en-US" dirty="0"/>
            </a:br>
            <a:r>
              <a:rPr lang="en-US" dirty="0"/>
              <a:t>of Software Engineering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Carolyn B. Seaman</a:t>
            </a:r>
          </a:p>
        </p:txBody>
      </p:sp>
    </p:spTree>
    <p:extLst>
      <p:ext uri="{BB962C8B-B14F-4D97-AF65-F5344CB8AC3E}">
        <p14:creationId xmlns:p14="http://schemas.microsoft.com/office/powerpoint/2010/main" val="32417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Participant Observation</a:t>
            </a:r>
            <a:r>
              <a:rPr lang="en-US" dirty="0" smtClean="0"/>
              <a:t>;</a:t>
            </a:r>
          </a:p>
          <a:p>
            <a:r>
              <a:rPr lang="en-US" dirty="0"/>
              <a:t>Interviewing</a:t>
            </a:r>
            <a:r>
              <a:rPr lang="en-US" dirty="0" smtClean="0"/>
              <a:t>;</a:t>
            </a:r>
          </a:p>
          <a:p>
            <a:r>
              <a:rPr lang="en-US" dirty="0" smtClean="0"/>
              <a:t>Coding.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13A5-E12F-45FF-935A-6D3956CED77D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5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Observation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pt-BR" dirty="0" err="1" smtClean="0"/>
              <a:t>Participants</a:t>
            </a:r>
            <a:r>
              <a:rPr lang="pt-BR" dirty="0" smtClean="0"/>
              <a:t> </a:t>
            </a:r>
            <a:r>
              <a:rPr lang="pt-BR" dirty="0" err="1" smtClean="0"/>
              <a:t>could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see</a:t>
            </a:r>
            <a:r>
              <a:rPr lang="pt-BR" dirty="0" smtClean="0"/>
              <a:t> </a:t>
            </a:r>
            <a:r>
              <a:rPr lang="pt-BR" dirty="0" err="1" smtClean="0"/>
              <a:t>observer’s</a:t>
            </a:r>
            <a:r>
              <a:rPr lang="pt-BR" dirty="0" smtClean="0"/>
              <a:t> notes.</a:t>
            </a:r>
            <a:endParaRPr lang="en-US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13A5-E12F-45FF-935A-6D3956CED77D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en-US" dirty="0" smtClean="0"/>
              <a:t>Unstructured </a:t>
            </a:r>
            <a:r>
              <a:rPr lang="en-US" dirty="0"/>
              <a:t>interview</a:t>
            </a:r>
            <a:r>
              <a:rPr lang="pt-BR" dirty="0" smtClean="0"/>
              <a:t>;</a:t>
            </a:r>
          </a:p>
          <a:p>
            <a:r>
              <a:rPr lang="en-US" dirty="0" err="1"/>
              <a:t>semistructured</a:t>
            </a:r>
            <a:r>
              <a:rPr lang="en-US" dirty="0"/>
              <a:t> interviews</a:t>
            </a:r>
            <a:r>
              <a:rPr lang="pt-BR" dirty="0" smtClean="0"/>
              <a:t>;</a:t>
            </a:r>
          </a:p>
          <a:p>
            <a:r>
              <a:rPr lang="en-US" dirty="0" smtClean="0"/>
              <a:t>Structured interview</a:t>
            </a:r>
            <a:r>
              <a:rPr lang="pt-BR" dirty="0" smtClean="0"/>
              <a:t>.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13A5-E12F-45FF-935A-6D3956CED77D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7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Coding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/>
              <a:t>Quantitative.cast</a:t>
            </a:r>
            <a:r>
              <a:rPr lang="pt-BR" dirty="0" smtClean="0"/>
              <a:t>( </a:t>
            </a:r>
            <a:r>
              <a:rPr lang="pt-BR" dirty="0" err="1" smtClean="0"/>
              <a:t>Qualitative</a:t>
            </a:r>
            <a:r>
              <a:rPr lang="pt-BR" dirty="0" smtClean="0"/>
              <a:t> );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13A5-E12F-45FF-935A-6D3956CED77D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8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Data </a:t>
            </a:r>
            <a:r>
              <a:rPr lang="pt-BR" dirty="0" err="1" smtClean="0"/>
              <a:t>Analysis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Generation </a:t>
            </a:r>
            <a:r>
              <a:rPr lang="en-US" dirty="0"/>
              <a:t>of </a:t>
            </a:r>
            <a:r>
              <a:rPr lang="en-US" dirty="0" smtClean="0"/>
              <a:t>Theory;</a:t>
            </a:r>
          </a:p>
          <a:p>
            <a:r>
              <a:rPr lang="en-US" dirty="0"/>
              <a:t>Confirmation of </a:t>
            </a:r>
            <a:r>
              <a:rPr lang="en-US" dirty="0" smtClean="0"/>
              <a:t>Theory.</a:t>
            </a:r>
          </a:p>
          <a:p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13A5-E12F-45FF-935A-6D3956CED77D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5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of Theory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en-US" dirty="0"/>
              <a:t>Constant Comparison </a:t>
            </a:r>
            <a:r>
              <a:rPr lang="en-US" dirty="0" smtClean="0"/>
              <a:t>Method;</a:t>
            </a:r>
          </a:p>
          <a:p>
            <a:r>
              <a:rPr lang="en-US" dirty="0"/>
              <a:t>Cross-Case </a:t>
            </a:r>
            <a:r>
              <a:rPr lang="en-US" dirty="0" smtClean="0"/>
              <a:t>Analysis.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13A5-E12F-45FF-935A-6D3956CED77D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4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of Theory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Triangulation;</a:t>
            </a:r>
          </a:p>
          <a:p>
            <a:r>
              <a:rPr lang="en-US" dirty="0"/>
              <a:t>Anomalies in the </a:t>
            </a:r>
            <a:r>
              <a:rPr lang="en-US" dirty="0" smtClean="0"/>
              <a:t>data;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Negative </a:t>
            </a:r>
            <a:r>
              <a:rPr lang="en-US" dirty="0"/>
              <a:t>case </a:t>
            </a:r>
            <a:r>
              <a:rPr lang="en-US" dirty="0" smtClean="0"/>
              <a:t>analysis;</a:t>
            </a:r>
          </a:p>
          <a:p>
            <a:r>
              <a:rPr lang="en-US" dirty="0" smtClean="0"/>
              <a:t>Replication;</a:t>
            </a:r>
          </a:p>
          <a:p>
            <a:r>
              <a:rPr lang="en-US" dirty="0" smtClean="0"/>
              <a:t>Member checking.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13A5-E12F-45FF-935A-6D3956CED77D}" type="datetime1">
              <a:rPr lang="pt-BR" smtClean="0"/>
              <a:t>15/04/2013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JOSÉ TEODORO DA SILVA - IME -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68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144</Words>
  <Application>Microsoft Office PowerPoint</Application>
  <PresentationFormat>Apresentação na tela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Qualitative Methods in Empirical Studies of Software Engineering</vt:lpstr>
      <vt:lpstr>Data Collection</vt:lpstr>
      <vt:lpstr>Participant Observation</vt:lpstr>
      <vt:lpstr>Interviewing</vt:lpstr>
      <vt:lpstr>Coding</vt:lpstr>
      <vt:lpstr>Data Analysis</vt:lpstr>
      <vt:lpstr>Generation of Theory</vt:lpstr>
      <vt:lpstr>Confirmation of Theory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Methods in Empirical Studies of Software Engineering</dc:title>
  <dc:creator>jteodoro</dc:creator>
  <cp:lastModifiedBy>jteodoro</cp:lastModifiedBy>
  <cp:revision>28</cp:revision>
  <dcterms:created xsi:type="dcterms:W3CDTF">2013-04-15T15:15:26Z</dcterms:created>
  <dcterms:modified xsi:type="dcterms:W3CDTF">2013-04-15T16:03:28Z</dcterms:modified>
</cp:coreProperties>
</file>