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19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62B7A-F1C5-4248-8544-1E58F6047607}" type="datetimeFigureOut">
              <a:rPr lang="pt-BR" smtClean="0"/>
              <a:t>17/03/2009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8F2A5-0564-40F5-AF3C-40D0F7E1A1C0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62B7A-F1C5-4248-8544-1E58F6047607}" type="datetimeFigureOut">
              <a:rPr lang="pt-BR" smtClean="0"/>
              <a:t>17/03/2009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8F2A5-0564-40F5-AF3C-40D0F7E1A1C0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62B7A-F1C5-4248-8544-1E58F6047607}" type="datetimeFigureOut">
              <a:rPr lang="pt-BR" smtClean="0"/>
              <a:t>17/03/2009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8F2A5-0564-40F5-AF3C-40D0F7E1A1C0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62B7A-F1C5-4248-8544-1E58F6047607}" type="datetimeFigureOut">
              <a:rPr lang="pt-BR" smtClean="0"/>
              <a:t>17/03/2009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8F2A5-0564-40F5-AF3C-40D0F7E1A1C0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62B7A-F1C5-4248-8544-1E58F6047607}" type="datetimeFigureOut">
              <a:rPr lang="pt-BR" smtClean="0"/>
              <a:t>17/03/2009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8F2A5-0564-40F5-AF3C-40D0F7E1A1C0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62B7A-F1C5-4248-8544-1E58F6047607}" type="datetimeFigureOut">
              <a:rPr lang="pt-BR" smtClean="0"/>
              <a:t>17/03/2009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8F2A5-0564-40F5-AF3C-40D0F7E1A1C0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62B7A-F1C5-4248-8544-1E58F6047607}" type="datetimeFigureOut">
              <a:rPr lang="pt-BR" smtClean="0"/>
              <a:t>17/03/2009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8F2A5-0564-40F5-AF3C-40D0F7E1A1C0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62B7A-F1C5-4248-8544-1E58F6047607}" type="datetimeFigureOut">
              <a:rPr lang="pt-BR" smtClean="0"/>
              <a:t>17/03/2009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8F2A5-0564-40F5-AF3C-40D0F7E1A1C0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62B7A-F1C5-4248-8544-1E58F6047607}" type="datetimeFigureOut">
              <a:rPr lang="pt-BR" smtClean="0"/>
              <a:t>17/03/2009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8F2A5-0564-40F5-AF3C-40D0F7E1A1C0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62B7A-F1C5-4248-8544-1E58F6047607}" type="datetimeFigureOut">
              <a:rPr lang="pt-BR" smtClean="0"/>
              <a:t>17/03/2009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8F2A5-0564-40F5-AF3C-40D0F7E1A1C0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62B7A-F1C5-4248-8544-1E58F6047607}" type="datetimeFigureOut">
              <a:rPr lang="pt-BR" smtClean="0"/>
              <a:t>17/03/2009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8F2A5-0564-40F5-AF3C-40D0F7E1A1C0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262B7A-F1C5-4248-8544-1E58F6047607}" type="datetimeFigureOut">
              <a:rPr lang="pt-BR" smtClean="0"/>
              <a:t>17/03/2009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98F2A5-0564-40F5-AF3C-40D0F7E1A1C0}" type="slidenum">
              <a:rPr lang="pt-BR" smtClean="0"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wmf"/><Relationship Id="rId7" Type="http://schemas.openxmlformats.org/officeDocument/2006/relationships/image" Target="../media/image6.gi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wmf"/><Relationship Id="rId9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026" name="Picture 2" descr="C:\Users\Junior\AppData\Local\Microsoft\Windows\Temporary Internet Files\Content.IE5\BLHQI97Y\MCj02054800000[1].wm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662629" y="2958382"/>
            <a:ext cx="1818742" cy="1809598"/>
          </a:xfrm>
          <a:prstGeom prst="rect">
            <a:avLst/>
          </a:prstGeom>
          <a:noFill/>
        </p:spPr>
      </p:pic>
      <p:pic>
        <p:nvPicPr>
          <p:cNvPr id="1027" name="Picture 3" descr="C:\Users\Junior\AppData\Local\Microsoft\Windows\Temporary Internet Files\Content.IE5\BLHQI97Y\MCj0205480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2928934"/>
            <a:ext cx="1818742" cy="1809598"/>
          </a:xfrm>
          <a:prstGeom prst="rect">
            <a:avLst/>
          </a:prstGeom>
          <a:noFill/>
        </p:spPr>
      </p:pic>
      <p:pic>
        <p:nvPicPr>
          <p:cNvPr id="1028" name="Picture 4" descr="C:\Users\Junior\AppData\Local\Microsoft\Windows\Temporary Internet Files\Content.IE5\H61ULPN4\MCj03591450000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2786058"/>
            <a:ext cx="960120" cy="753466"/>
          </a:xfrm>
          <a:prstGeom prst="rect">
            <a:avLst/>
          </a:prstGeom>
          <a:noFill/>
        </p:spPr>
      </p:pic>
      <p:pic>
        <p:nvPicPr>
          <p:cNvPr id="1032" name="Picture 8" descr="C:\Users\Junior\AppData\Local\Microsoft\Windows\Temporary Internet Files\Content.IE5\I0Q9BRUE\MCj03569570000[1]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5500702"/>
            <a:ext cx="1834286" cy="1003097"/>
          </a:xfrm>
          <a:prstGeom prst="rect">
            <a:avLst/>
          </a:prstGeom>
          <a:noFill/>
        </p:spPr>
      </p:pic>
      <p:pic>
        <p:nvPicPr>
          <p:cNvPr id="1044" name="Picture 20" descr="C:\Users\Junior\AppData\Local\Microsoft\Windows\Temporary Internet Files\Content.IE5\I0Q9BRUE\MPj04393480000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5357826"/>
            <a:ext cx="928694" cy="928694"/>
          </a:xfrm>
          <a:prstGeom prst="rect">
            <a:avLst/>
          </a:prstGeom>
          <a:noFill/>
        </p:spPr>
      </p:pic>
      <p:pic>
        <p:nvPicPr>
          <p:cNvPr id="1045" name="Picture 21" descr="C:\Users\Junior\AppData\Local\Microsoft\Windows\Temporary Internet Files\Content.IE5\BLHQI97Y\MPj04393470000[1]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9352" y="1857364"/>
            <a:ext cx="2914648" cy="2914648"/>
          </a:xfrm>
          <a:prstGeom prst="rect">
            <a:avLst/>
          </a:prstGeom>
          <a:noFill/>
        </p:spPr>
      </p:pic>
      <p:pic>
        <p:nvPicPr>
          <p:cNvPr id="1046" name="Picture 22" descr="C:\Users\Junior\Desktop\gr8-video-locadora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0542" y="3714752"/>
            <a:ext cx="952500" cy="619125"/>
          </a:xfrm>
          <a:prstGeom prst="rect">
            <a:avLst/>
          </a:prstGeom>
          <a:noFill/>
        </p:spPr>
      </p:pic>
      <p:pic>
        <p:nvPicPr>
          <p:cNvPr id="1047" name="Picture 23" descr="C:\Users\Junior\Desktop\claquete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286644" y="4929198"/>
            <a:ext cx="1586497" cy="1547802"/>
          </a:xfrm>
          <a:prstGeom prst="rect">
            <a:avLst/>
          </a:prstGeom>
          <a:noFill/>
        </p:spPr>
      </p:pic>
      <p:pic>
        <p:nvPicPr>
          <p:cNvPr id="1048" name="Picture 24" descr="C:\Users\Junior\Desktop\controle_sistema_para_video-locadora.gif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571868" y="1785926"/>
            <a:ext cx="952500" cy="619125"/>
          </a:xfrm>
          <a:prstGeom prst="rect">
            <a:avLst/>
          </a:prstGeom>
          <a:noFill/>
        </p:spPr>
      </p:pic>
      <p:pic>
        <p:nvPicPr>
          <p:cNvPr id="27" name="Picture 24" descr="C:\Users\Junior\Desktop\controle_sistema_para_video-locadora.gif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14348" y="2643182"/>
            <a:ext cx="952500" cy="619125"/>
          </a:xfrm>
          <a:prstGeom prst="rect">
            <a:avLst/>
          </a:prstGeom>
          <a:noFill/>
        </p:spPr>
      </p:pic>
      <p:sp>
        <p:nvSpPr>
          <p:cNvPr id="30" name="Retângulo 29"/>
          <p:cNvSpPr/>
          <p:nvPr/>
        </p:nvSpPr>
        <p:spPr>
          <a:xfrm>
            <a:off x="642910" y="4335669"/>
            <a:ext cx="1034386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2"/>
              </a:contourClr>
            </a:sp3d>
          </a:bodyPr>
          <a:lstStyle/>
          <a:p>
            <a:pPr algn="ctr"/>
            <a:r>
              <a:rPr lang="pt-BR" sz="1400" b="1" cap="all" spc="0" dirty="0" smtClean="0">
                <a:ln/>
                <a:solidFill>
                  <a:schemeClr val="accent2"/>
                </a:solidFill>
                <a:effectLst>
                  <a:outerShdw blurRad="19685" dist="12700" dir="5400000" algn="tl" rotWithShape="0">
                    <a:schemeClr val="accent2">
                      <a:lumMod val="75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F-H Vídeos</a:t>
            </a:r>
            <a:endParaRPr lang="pt-BR" sz="1400" b="1" cap="all" spc="0" dirty="0">
              <a:ln/>
              <a:solidFill>
                <a:schemeClr val="accent2"/>
              </a:solidFill>
              <a:effectLst>
                <a:outerShdw blurRad="19685" dist="12700" dir="5400000" algn="tl" rotWithShape="0">
                  <a:schemeClr val="accent2">
                    <a:lumMod val="75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28" name="Retângulo 27"/>
          <p:cNvSpPr/>
          <p:nvPr/>
        </p:nvSpPr>
        <p:spPr>
          <a:xfrm>
            <a:off x="680094" y="3192661"/>
            <a:ext cx="1034386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2"/>
              </a:contourClr>
            </a:sp3d>
          </a:bodyPr>
          <a:lstStyle/>
          <a:p>
            <a:pPr algn="ctr"/>
            <a:r>
              <a:rPr lang="pt-BR" sz="1400" b="1" cap="all" spc="0" dirty="0" smtClean="0">
                <a:ln/>
                <a:solidFill>
                  <a:schemeClr val="accent2"/>
                </a:solidFill>
                <a:effectLst>
                  <a:outerShdw blurRad="19685" dist="12700" dir="5400000" algn="tl" rotWithShape="0">
                    <a:schemeClr val="accent2">
                      <a:lumMod val="75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F-H Vídeos</a:t>
            </a:r>
            <a:endParaRPr lang="pt-BR" sz="1400" b="1" cap="all" spc="0" dirty="0">
              <a:ln/>
              <a:solidFill>
                <a:schemeClr val="accent2"/>
              </a:solidFill>
              <a:effectLst>
                <a:outerShdw blurRad="19685" dist="12700" dir="5400000" algn="tl" rotWithShape="0">
                  <a:schemeClr val="accent2">
                    <a:lumMod val="75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4</Words>
  <Application>Microsoft Office PowerPoint</Application>
  <PresentationFormat>Apresentação na tela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</vt:i4>
      </vt:variant>
    </vt:vector>
  </HeadingPairs>
  <TitlesOfParts>
    <vt:vector size="3" baseType="lpstr">
      <vt:lpstr>Tema do Office</vt:lpstr>
      <vt:lpstr>Slide 1</vt:lpstr>
      <vt:lpstr>Slide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Junior</dc:creator>
  <cp:lastModifiedBy>Junior</cp:lastModifiedBy>
  <cp:revision>5</cp:revision>
  <dcterms:created xsi:type="dcterms:W3CDTF">2009-03-17T15:20:19Z</dcterms:created>
  <dcterms:modified xsi:type="dcterms:W3CDTF">2009-03-17T16:02:31Z</dcterms:modified>
</cp:coreProperties>
</file>