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58" r:id="rId4"/>
    <p:sldId id="318" r:id="rId5"/>
    <p:sldId id="260" r:id="rId6"/>
    <p:sldId id="315" r:id="rId7"/>
    <p:sldId id="317" r:id="rId8"/>
    <p:sldId id="320" r:id="rId9"/>
    <p:sldId id="321" r:id="rId10"/>
    <p:sldId id="324" r:id="rId11"/>
    <p:sldId id="322" r:id="rId12"/>
    <p:sldId id="323" r:id="rId13"/>
    <p:sldId id="325" r:id="rId14"/>
    <p:sldId id="326" r:id="rId15"/>
    <p:sldId id="327" r:id="rId16"/>
    <p:sldId id="329" r:id="rId17"/>
    <p:sldId id="330" r:id="rId18"/>
    <p:sldId id="331" r:id="rId19"/>
    <p:sldId id="338" r:id="rId20"/>
    <p:sldId id="342" r:id="rId21"/>
    <p:sldId id="332" r:id="rId22"/>
    <p:sldId id="336" r:id="rId23"/>
    <p:sldId id="337" r:id="rId24"/>
    <p:sldId id="345" r:id="rId25"/>
    <p:sldId id="346" r:id="rId26"/>
    <p:sldId id="348" r:id="rId27"/>
    <p:sldId id="350" r:id="rId28"/>
    <p:sldId id="347" r:id="rId29"/>
    <p:sldId id="352" r:id="rId30"/>
    <p:sldId id="353" r:id="rId31"/>
    <p:sldId id="354" r:id="rId32"/>
    <p:sldId id="341" r:id="rId33"/>
    <p:sldId id="312" r:id="rId34"/>
    <p:sldId id="314" r:id="rId35"/>
  </p:sldIdLst>
  <p:sldSz cx="9144000" cy="5715000" type="screen16x1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7" autoAdjust="0"/>
  </p:normalViewPr>
  <p:slideViewPr>
    <p:cSldViewPr>
      <p:cViewPr>
        <p:scale>
          <a:sx n="80" d="100"/>
          <a:sy n="80" d="100"/>
        </p:scale>
        <p:origin x="-870" y="-2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D117D-0297-4FE5-BA2A-D8F35886624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77CDF9C-7AAE-444B-ACDF-DB0EE0AF691C}">
      <dgm:prSet custT="1"/>
      <dgm:spPr/>
      <dgm:t>
        <a:bodyPr/>
        <a:lstStyle/>
        <a:p>
          <a:pPr algn="ctr" rtl="0"/>
          <a:r>
            <a:rPr lang="en-US" sz="1400" dirty="0" err="1" smtClean="0"/>
            <a:t>Bjerknes</a:t>
          </a:r>
          <a:r>
            <a:rPr lang="en-US" sz="1400" dirty="0" smtClean="0"/>
            <a:t> </a:t>
          </a:r>
          <a:r>
            <a:rPr lang="en-US" sz="1400" dirty="0" err="1" smtClean="0"/>
            <a:t>em</a:t>
          </a:r>
          <a:r>
            <a:rPr lang="en-US" sz="1400" dirty="0" smtClean="0"/>
            <a:t> 1904 </a:t>
          </a:r>
          <a:r>
            <a:rPr lang="en-US" sz="1400" dirty="0" err="1" smtClean="0"/>
            <a:t>foi</a:t>
          </a:r>
          <a:r>
            <a:rPr lang="en-US" sz="1400" dirty="0" smtClean="0"/>
            <a:t> o </a:t>
          </a:r>
          <a:r>
            <a:rPr lang="en-US" sz="1400" dirty="0" err="1" smtClean="0"/>
            <a:t>primeiro</a:t>
          </a:r>
          <a:r>
            <a:rPr lang="en-US" sz="1400" dirty="0" smtClean="0"/>
            <a:t> a </a:t>
          </a:r>
          <a:r>
            <a:rPr lang="en-US" sz="1400" dirty="0" err="1" smtClean="0"/>
            <a:t>propôr</a:t>
          </a:r>
          <a:r>
            <a:rPr lang="en-US" sz="1400" dirty="0" smtClean="0"/>
            <a:t> um </a:t>
          </a:r>
          <a:r>
            <a:rPr lang="en-US" sz="1400" dirty="0" err="1" smtClean="0"/>
            <a:t>algorítmo</a:t>
          </a:r>
          <a:r>
            <a:rPr lang="en-US" sz="1400" dirty="0" smtClean="0"/>
            <a:t> </a:t>
          </a:r>
          <a:r>
            <a:rPr lang="en-US" sz="1400" dirty="0" err="1" smtClean="0"/>
            <a:t>computacional</a:t>
          </a:r>
          <a:r>
            <a:rPr lang="en-US" sz="1400" dirty="0" smtClean="0"/>
            <a:t> de </a:t>
          </a:r>
          <a:r>
            <a:rPr lang="en-US" sz="1400" dirty="0" err="1" smtClean="0"/>
            <a:t>iteração</a:t>
          </a:r>
          <a:r>
            <a:rPr lang="en-US" sz="1400" dirty="0" smtClean="0"/>
            <a:t>;</a:t>
          </a:r>
          <a:endParaRPr lang="pt-BR" sz="1400" dirty="0"/>
        </a:p>
      </dgm:t>
    </dgm:pt>
    <dgm:pt modelId="{681DA6FE-2301-41FD-AF20-BBBC20CF69A2}" type="parTrans" cxnId="{1EFC4354-AA7F-4250-ABD8-3A4275039A04}">
      <dgm:prSet/>
      <dgm:spPr/>
      <dgm:t>
        <a:bodyPr/>
        <a:lstStyle/>
        <a:p>
          <a:pPr algn="ctr"/>
          <a:endParaRPr lang="pt-BR" sz="2000"/>
        </a:p>
      </dgm:t>
    </dgm:pt>
    <dgm:pt modelId="{C27CC10C-8916-45ED-B562-92BF21D33CCB}" type="sibTrans" cxnId="{1EFC4354-AA7F-4250-ABD8-3A4275039A04}">
      <dgm:prSet/>
      <dgm:spPr/>
      <dgm:t>
        <a:bodyPr/>
        <a:lstStyle/>
        <a:p>
          <a:pPr algn="ctr"/>
          <a:endParaRPr lang="pt-BR" sz="2000"/>
        </a:p>
      </dgm:t>
    </dgm:pt>
    <dgm:pt modelId="{C0D3AB17-816C-46F3-A44E-7A8914F1F80A}">
      <dgm:prSet custT="1"/>
      <dgm:spPr/>
      <dgm:t>
        <a:bodyPr/>
        <a:lstStyle/>
        <a:p>
          <a:pPr algn="ctr" rtl="0"/>
          <a:r>
            <a:rPr lang="pt-BR" sz="1400" dirty="0" smtClean="0"/>
            <a:t>O interesse naquela época era resolver equações </a:t>
          </a:r>
          <a:r>
            <a:rPr lang="pt-BR" sz="1400" dirty="0" err="1" smtClean="0"/>
            <a:t>hidrodinâmicas</a:t>
          </a:r>
          <a:r>
            <a:rPr lang="pt-BR" sz="1400" dirty="0" smtClean="0"/>
            <a:t> com condição inicial, ainda que bem simples;</a:t>
          </a:r>
          <a:endParaRPr lang="pt-BR" sz="1400" dirty="0"/>
        </a:p>
      </dgm:t>
    </dgm:pt>
    <dgm:pt modelId="{6C893343-CF99-494F-B4BA-4EDC53652B64}" type="parTrans" cxnId="{0EA689DB-B2FB-4484-BA37-2B78145FA1DA}">
      <dgm:prSet/>
      <dgm:spPr/>
      <dgm:t>
        <a:bodyPr/>
        <a:lstStyle/>
        <a:p>
          <a:pPr algn="ctr"/>
          <a:endParaRPr lang="pt-BR" sz="2000"/>
        </a:p>
      </dgm:t>
    </dgm:pt>
    <dgm:pt modelId="{341061C3-142D-42B9-8668-A92D18A559E5}" type="sibTrans" cxnId="{0EA689DB-B2FB-4484-BA37-2B78145FA1DA}">
      <dgm:prSet/>
      <dgm:spPr/>
      <dgm:t>
        <a:bodyPr/>
        <a:lstStyle/>
        <a:p>
          <a:pPr algn="ctr"/>
          <a:endParaRPr lang="pt-BR" sz="2000"/>
        </a:p>
      </dgm:t>
    </dgm:pt>
    <dgm:pt modelId="{E48112ED-6919-4CEF-9866-869DBE9E04BA}">
      <dgm:prSet custT="1"/>
      <dgm:spPr/>
      <dgm:t>
        <a:bodyPr/>
        <a:lstStyle/>
        <a:p>
          <a:pPr algn="ctr" rtl="0"/>
          <a:r>
            <a:rPr lang="pt-BR" sz="1400" dirty="0" smtClean="0"/>
            <a:t>Após a WWII, foi instalado o ENIAC, em Princeton, e </a:t>
          </a:r>
          <a:r>
            <a:rPr lang="pt-BR" sz="1400" i="1" dirty="0" err="1" smtClean="0"/>
            <a:t>Charney</a:t>
          </a:r>
          <a:r>
            <a:rPr lang="pt-BR" sz="1400" i="1" dirty="0" smtClean="0"/>
            <a:t> </a:t>
          </a:r>
          <a:r>
            <a:rPr lang="pt-BR" sz="1400" dirty="0" smtClean="0"/>
            <a:t>e </a:t>
          </a:r>
          <a:r>
            <a:rPr lang="pt-BR" sz="1400" i="1" dirty="0" err="1" smtClean="0"/>
            <a:t>von</a:t>
          </a:r>
          <a:r>
            <a:rPr lang="pt-BR" sz="1400" i="1" dirty="0" smtClean="0"/>
            <a:t> Neumann </a:t>
          </a:r>
          <a:r>
            <a:rPr lang="pt-BR" sz="1400" dirty="0" smtClean="0"/>
            <a:t>realizaram a primeira previsão numérica em 500hPa, com um modelo simples de </a:t>
          </a:r>
          <a:r>
            <a:rPr lang="pt-BR" sz="1400" dirty="0" err="1" smtClean="0"/>
            <a:t>vorticidade</a:t>
          </a:r>
          <a:r>
            <a:rPr lang="pt-BR" sz="1400" dirty="0" smtClean="0"/>
            <a:t> </a:t>
          </a:r>
          <a:r>
            <a:rPr lang="pt-BR" sz="1400" dirty="0" err="1" smtClean="0"/>
            <a:t>barotrópica</a:t>
          </a:r>
          <a:r>
            <a:rPr lang="pt-BR" sz="1400" dirty="0" smtClean="0"/>
            <a:t>.</a:t>
          </a:r>
          <a:endParaRPr lang="pt-BR" sz="1400" dirty="0"/>
        </a:p>
      </dgm:t>
    </dgm:pt>
    <dgm:pt modelId="{2E813755-EB4C-4872-851F-41443AD7FEA4}" type="parTrans" cxnId="{92A1BC67-ED96-411C-9107-65657D532206}">
      <dgm:prSet/>
      <dgm:spPr/>
      <dgm:t>
        <a:bodyPr/>
        <a:lstStyle/>
        <a:p>
          <a:pPr algn="ctr"/>
          <a:endParaRPr lang="pt-BR" sz="2000"/>
        </a:p>
      </dgm:t>
    </dgm:pt>
    <dgm:pt modelId="{407A3E78-169E-4320-8F12-601FC0E54320}" type="sibTrans" cxnId="{92A1BC67-ED96-411C-9107-65657D532206}">
      <dgm:prSet/>
      <dgm:spPr/>
      <dgm:t>
        <a:bodyPr/>
        <a:lstStyle/>
        <a:p>
          <a:pPr algn="ctr"/>
          <a:endParaRPr lang="pt-BR" sz="2000"/>
        </a:p>
      </dgm:t>
    </dgm:pt>
    <dgm:pt modelId="{78FCA355-2EE9-4931-A202-C8DCDCA737A9}">
      <dgm:prSet custT="1"/>
      <dgm:spPr/>
      <dgm:t>
        <a:bodyPr/>
        <a:lstStyle/>
        <a:p>
          <a:pPr algn="ctr" rtl="0"/>
          <a:r>
            <a:rPr lang="pt-BR" sz="1400" dirty="0" smtClean="0"/>
            <a:t>Richardson em 1922 foi o primeiro a efetivamente trabalhar com previsão de tempo utilizando métodos numéricos;</a:t>
          </a:r>
          <a:endParaRPr lang="pt-BR" sz="1400" dirty="0"/>
        </a:p>
      </dgm:t>
    </dgm:pt>
    <dgm:pt modelId="{C1398361-B2DF-406E-AB9E-63CE03A4AD60}" type="parTrans" cxnId="{1ECEF919-9607-4DF4-9282-3A875B832164}">
      <dgm:prSet/>
      <dgm:spPr/>
      <dgm:t>
        <a:bodyPr/>
        <a:lstStyle/>
        <a:p>
          <a:pPr algn="ctr"/>
          <a:endParaRPr lang="pt-BR" sz="2000"/>
        </a:p>
      </dgm:t>
    </dgm:pt>
    <dgm:pt modelId="{120E8A1D-6B45-4C48-ABC8-01887CEDFFFE}" type="sibTrans" cxnId="{1ECEF919-9607-4DF4-9282-3A875B832164}">
      <dgm:prSet/>
      <dgm:spPr/>
      <dgm:t>
        <a:bodyPr/>
        <a:lstStyle/>
        <a:p>
          <a:pPr algn="ctr"/>
          <a:endParaRPr lang="pt-BR" sz="2000"/>
        </a:p>
      </dgm:t>
    </dgm:pt>
    <dgm:pt modelId="{5D0B2839-794A-4261-B9AC-E51C4A7AE825}">
      <dgm:prSet custT="1"/>
      <dgm:spPr/>
      <dgm:t>
        <a:bodyPr/>
        <a:lstStyle/>
        <a:p>
          <a:r>
            <a:rPr lang="pt-BR" sz="1400" dirty="0" err="1" smtClean="0"/>
            <a:t>EDP’s</a:t>
          </a:r>
          <a:r>
            <a:rPr lang="pt-BR" sz="1400" dirty="0" smtClean="0"/>
            <a:t> em geral não possuem solução analítica, daí a importância de estudar-se métodos numéricos;</a:t>
          </a:r>
          <a:endParaRPr lang="pt-BR" sz="1400" dirty="0"/>
        </a:p>
      </dgm:t>
    </dgm:pt>
    <dgm:pt modelId="{4C37CCA8-0A1E-42BC-94E2-FC44A9C42F32}" type="parTrans" cxnId="{846721F0-847D-4B24-88BA-AED68C7D51CD}">
      <dgm:prSet/>
      <dgm:spPr/>
      <dgm:t>
        <a:bodyPr/>
        <a:lstStyle/>
        <a:p>
          <a:endParaRPr lang="pt-BR"/>
        </a:p>
      </dgm:t>
    </dgm:pt>
    <dgm:pt modelId="{74B00604-0B7D-43B2-BCA8-A9C409344FAD}" type="sibTrans" cxnId="{846721F0-847D-4B24-88BA-AED68C7D51CD}">
      <dgm:prSet/>
      <dgm:spPr/>
      <dgm:t>
        <a:bodyPr/>
        <a:lstStyle/>
        <a:p>
          <a:endParaRPr lang="pt-BR"/>
        </a:p>
      </dgm:t>
    </dgm:pt>
    <dgm:pt modelId="{789F91F3-DD65-4F17-A19E-E59F0A7332CC}" type="pres">
      <dgm:prSet presAssocID="{CD7D117D-0297-4FE5-BA2A-D8F3588662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AA31BC-B9F5-4FED-B91F-88544BE22586}" type="pres">
      <dgm:prSet presAssocID="{577CDF9C-7AAE-444B-ACDF-DB0EE0AF691C}" presName="linNode" presStyleCnt="0"/>
      <dgm:spPr/>
    </dgm:pt>
    <dgm:pt modelId="{3565823F-9107-48EA-95C6-0577A08FCEA4}" type="pres">
      <dgm:prSet presAssocID="{577CDF9C-7AAE-444B-ACDF-DB0EE0AF691C}" presName="parentText" presStyleLbl="node1" presStyleIdx="0" presStyleCnt="5" custScaleX="15599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208C3A-C431-4FFE-A7F2-769F3AF9497C}" type="pres">
      <dgm:prSet presAssocID="{C27CC10C-8916-45ED-B562-92BF21D33CCB}" presName="sp" presStyleCnt="0"/>
      <dgm:spPr/>
    </dgm:pt>
    <dgm:pt modelId="{C6E7392A-D053-43E6-98F1-2E08D0810C3B}" type="pres">
      <dgm:prSet presAssocID="{C0D3AB17-816C-46F3-A44E-7A8914F1F80A}" presName="linNode" presStyleCnt="0"/>
      <dgm:spPr/>
    </dgm:pt>
    <dgm:pt modelId="{B96365E3-07E5-42E1-8366-49D714864C71}" type="pres">
      <dgm:prSet presAssocID="{C0D3AB17-816C-46F3-A44E-7A8914F1F80A}" presName="parentText" presStyleLbl="node1" presStyleIdx="1" presStyleCnt="5" custScaleX="15599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FA8D6-0FBC-4B63-B8CC-2CED1CBAF447}" type="pres">
      <dgm:prSet presAssocID="{341061C3-142D-42B9-8668-A92D18A559E5}" presName="sp" presStyleCnt="0"/>
      <dgm:spPr/>
    </dgm:pt>
    <dgm:pt modelId="{CD26353E-C6BF-4A07-983F-36FF00E00BFE}" type="pres">
      <dgm:prSet presAssocID="{5D0B2839-794A-4261-B9AC-E51C4A7AE825}" presName="linNode" presStyleCnt="0"/>
      <dgm:spPr/>
    </dgm:pt>
    <dgm:pt modelId="{304A1527-F2C8-4BB9-BA0D-CE427F8313C8}" type="pres">
      <dgm:prSet presAssocID="{5D0B2839-794A-4261-B9AC-E51C4A7AE825}" presName="parentText" presStyleLbl="node1" presStyleIdx="2" presStyleCnt="5" custScaleX="15599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2E5FD2-2296-4581-B3D4-ED026DBBF36F}" type="pres">
      <dgm:prSet presAssocID="{74B00604-0B7D-43B2-BCA8-A9C409344FAD}" presName="sp" presStyleCnt="0"/>
      <dgm:spPr/>
    </dgm:pt>
    <dgm:pt modelId="{5FB096BD-2A1C-4268-8340-DB38A67EDCDA}" type="pres">
      <dgm:prSet presAssocID="{E48112ED-6919-4CEF-9866-869DBE9E04BA}" presName="linNode" presStyleCnt="0"/>
      <dgm:spPr/>
    </dgm:pt>
    <dgm:pt modelId="{4B4FCB49-6AFA-464D-B269-0F36BF06659C}" type="pres">
      <dgm:prSet presAssocID="{E48112ED-6919-4CEF-9866-869DBE9E04BA}" presName="parentText" presStyleLbl="node1" presStyleIdx="3" presStyleCnt="5" custScaleX="155992" custLinFactY="3840" custLinFactNeighborX="98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1210F9-860C-4D0F-950B-5F02FA72CFAC}" type="pres">
      <dgm:prSet presAssocID="{407A3E78-169E-4320-8F12-601FC0E54320}" presName="sp" presStyleCnt="0"/>
      <dgm:spPr/>
    </dgm:pt>
    <dgm:pt modelId="{14C1DB0D-6163-4F22-AA38-CB6AB4A1B59E}" type="pres">
      <dgm:prSet presAssocID="{78FCA355-2EE9-4931-A202-C8DCDCA737A9}" presName="linNode" presStyleCnt="0"/>
      <dgm:spPr/>
    </dgm:pt>
    <dgm:pt modelId="{9F91F7FB-17CE-49A1-9B46-18927E61C146}" type="pres">
      <dgm:prSet presAssocID="{78FCA355-2EE9-4931-A202-C8DCDCA737A9}" presName="parentText" presStyleLbl="node1" presStyleIdx="4" presStyleCnt="5" custScaleX="155992" custLinFactY="-8840" custLinFactNeighborX="98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6721F0-847D-4B24-88BA-AED68C7D51CD}" srcId="{CD7D117D-0297-4FE5-BA2A-D8F358866248}" destId="{5D0B2839-794A-4261-B9AC-E51C4A7AE825}" srcOrd="2" destOrd="0" parTransId="{4C37CCA8-0A1E-42BC-94E2-FC44A9C42F32}" sibTransId="{74B00604-0B7D-43B2-BCA8-A9C409344FAD}"/>
    <dgm:cxn modelId="{383D11AA-FEF9-498B-B97E-DB65763D1F3A}" type="presOf" srcId="{E48112ED-6919-4CEF-9866-869DBE9E04BA}" destId="{4B4FCB49-6AFA-464D-B269-0F36BF06659C}" srcOrd="0" destOrd="0" presId="urn:microsoft.com/office/officeart/2005/8/layout/vList5"/>
    <dgm:cxn modelId="{1EFC4354-AA7F-4250-ABD8-3A4275039A04}" srcId="{CD7D117D-0297-4FE5-BA2A-D8F358866248}" destId="{577CDF9C-7AAE-444B-ACDF-DB0EE0AF691C}" srcOrd="0" destOrd="0" parTransId="{681DA6FE-2301-41FD-AF20-BBBC20CF69A2}" sibTransId="{C27CC10C-8916-45ED-B562-92BF21D33CCB}"/>
    <dgm:cxn modelId="{6523F502-35F9-4F41-9AC4-4700D247BC6F}" type="presOf" srcId="{CD7D117D-0297-4FE5-BA2A-D8F358866248}" destId="{789F91F3-DD65-4F17-A19E-E59F0A7332CC}" srcOrd="0" destOrd="0" presId="urn:microsoft.com/office/officeart/2005/8/layout/vList5"/>
    <dgm:cxn modelId="{92A1BC67-ED96-411C-9107-65657D532206}" srcId="{CD7D117D-0297-4FE5-BA2A-D8F358866248}" destId="{E48112ED-6919-4CEF-9866-869DBE9E04BA}" srcOrd="3" destOrd="0" parTransId="{2E813755-EB4C-4872-851F-41443AD7FEA4}" sibTransId="{407A3E78-169E-4320-8F12-601FC0E54320}"/>
    <dgm:cxn modelId="{1ECEF919-9607-4DF4-9282-3A875B832164}" srcId="{CD7D117D-0297-4FE5-BA2A-D8F358866248}" destId="{78FCA355-2EE9-4931-A202-C8DCDCA737A9}" srcOrd="4" destOrd="0" parTransId="{C1398361-B2DF-406E-AB9E-63CE03A4AD60}" sibTransId="{120E8A1D-6B45-4C48-ABC8-01887CEDFFFE}"/>
    <dgm:cxn modelId="{9F8AD58A-D3DB-42FC-8078-2C454D837864}" type="presOf" srcId="{78FCA355-2EE9-4931-A202-C8DCDCA737A9}" destId="{9F91F7FB-17CE-49A1-9B46-18927E61C146}" srcOrd="0" destOrd="0" presId="urn:microsoft.com/office/officeart/2005/8/layout/vList5"/>
    <dgm:cxn modelId="{A5B2EF73-8D5C-483E-9A76-D82A169482A0}" type="presOf" srcId="{577CDF9C-7AAE-444B-ACDF-DB0EE0AF691C}" destId="{3565823F-9107-48EA-95C6-0577A08FCEA4}" srcOrd="0" destOrd="0" presId="urn:microsoft.com/office/officeart/2005/8/layout/vList5"/>
    <dgm:cxn modelId="{0EA689DB-B2FB-4484-BA37-2B78145FA1DA}" srcId="{CD7D117D-0297-4FE5-BA2A-D8F358866248}" destId="{C0D3AB17-816C-46F3-A44E-7A8914F1F80A}" srcOrd="1" destOrd="0" parTransId="{6C893343-CF99-494F-B4BA-4EDC53652B64}" sibTransId="{341061C3-142D-42B9-8668-A92D18A559E5}"/>
    <dgm:cxn modelId="{EE8AFFA7-6384-4B88-BD7A-DEF9A08C9C5A}" type="presOf" srcId="{C0D3AB17-816C-46F3-A44E-7A8914F1F80A}" destId="{B96365E3-07E5-42E1-8366-49D714864C71}" srcOrd="0" destOrd="0" presId="urn:microsoft.com/office/officeart/2005/8/layout/vList5"/>
    <dgm:cxn modelId="{2E74C907-BD4D-4609-BF05-3BA98FCB0392}" type="presOf" srcId="{5D0B2839-794A-4261-B9AC-E51C4A7AE825}" destId="{304A1527-F2C8-4BB9-BA0D-CE427F8313C8}" srcOrd="0" destOrd="0" presId="urn:microsoft.com/office/officeart/2005/8/layout/vList5"/>
    <dgm:cxn modelId="{ED01ECC6-99CF-4561-9E3D-13CFCEABE212}" type="presParOf" srcId="{789F91F3-DD65-4F17-A19E-E59F0A7332CC}" destId="{2EAA31BC-B9F5-4FED-B91F-88544BE22586}" srcOrd="0" destOrd="0" presId="urn:microsoft.com/office/officeart/2005/8/layout/vList5"/>
    <dgm:cxn modelId="{EBE59965-E1DE-43CA-9883-5B24703033F2}" type="presParOf" srcId="{2EAA31BC-B9F5-4FED-B91F-88544BE22586}" destId="{3565823F-9107-48EA-95C6-0577A08FCEA4}" srcOrd="0" destOrd="0" presId="urn:microsoft.com/office/officeart/2005/8/layout/vList5"/>
    <dgm:cxn modelId="{CD7DB2FE-C1F1-41C5-938D-4A80DFDA330B}" type="presParOf" srcId="{789F91F3-DD65-4F17-A19E-E59F0A7332CC}" destId="{2E208C3A-C431-4FFE-A7F2-769F3AF9497C}" srcOrd="1" destOrd="0" presId="urn:microsoft.com/office/officeart/2005/8/layout/vList5"/>
    <dgm:cxn modelId="{28157F43-F573-4A58-B667-50F65CEC80FF}" type="presParOf" srcId="{789F91F3-DD65-4F17-A19E-E59F0A7332CC}" destId="{C6E7392A-D053-43E6-98F1-2E08D0810C3B}" srcOrd="2" destOrd="0" presId="urn:microsoft.com/office/officeart/2005/8/layout/vList5"/>
    <dgm:cxn modelId="{9EE0EC8F-EA18-40D6-A3DF-8CC816032085}" type="presParOf" srcId="{C6E7392A-D053-43E6-98F1-2E08D0810C3B}" destId="{B96365E3-07E5-42E1-8366-49D714864C71}" srcOrd="0" destOrd="0" presId="urn:microsoft.com/office/officeart/2005/8/layout/vList5"/>
    <dgm:cxn modelId="{86840619-AB48-423A-8EAD-804630DA0042}" type="presParOf" srcId="{789F91F3-DD65-4F17-A19E-E59F0A7332CC}" destId="{EAAFA8D6-0FBC-4B63-B8CC-2CED1CBAF447}" srcOrd="3" destOrd="0" presId="urn:microsoft.com/office/officeart/2005/8/layout/vList5"/>
    <dgm:cxn modelId="{F23ED626-3E55-4794-BD88-00EAD5314CBE}" type="presParOf" srcId="{789F91F3-DD65-4F17-A19E-E59F0A7332CC}" destId="{CD26353E-C6BF-4A07-983F-36FF00E00BFE}" srcOrd="4" destOrd="0" presId="urn:microsoft.com/office/officeart/2005/8/layout/vList5"/>
    <dgm:cxn modelId="{D47398EF-923B-45CF-B48F-83F895C67CD0}" type="presParOf" srcId="{CD26353E-C6BF-4A07-983F-36FF00E00BFE}" destId="{304A1527-F2C8-4BB9-BA0D-CE427F8313C8}" srcOrd="0" destOrd="0" presId="urn:microsoft.com/office/officeart/2005/8/layout/vList5"/>
    <dgm:cxn modelId="{B747E5E8-79E3-4B8C-9A58-89915BDE4F14}" type="presParOf" srcId="{789F91F3-DD65-4F17-A19E-E59F0A7332CC}" destId="{B32E5FD2-2296-4581-B3D4-ED026DBBF36F}" srcOrd="5" destOrd="0" presId="urn:microsoft.com/office/officeart/2005/8/layout/vList5"/>
    <dgm:cxn modelId="{231DC655-D30A-4872-A6D4-C13C14DC7EEC}" type="presParOf" srcId="{789F91F3-DD65-4F17-A19E-E59F0A7332CC}" destId="{5FB096BD-2A1C-4268-8340-DB38A67EDCDA}" srcOrd="6" destOrd="0" presId="urn:microsoft.com/office/officeart/2005/8/layout/vList5"/>
    <dgm:cxn modelId="{4B1011B8-62F0-4B58-B8B6-D1D34CADC0EA}" type="presParOf" srcId="{5FB096BD-2A1C-4268-8340-DB38A67EDCDA}" destId="{4B4FCB49-6AFA-464D-B269-0F36BF06659C}" srcOrd="0" destOrd="0" presId="urn:microsoft.com/office/officeart/2005/8/layout/vList5"/>
    <dgm:cxn modelId="{EE861FF7-1515-4392-A664-7A2FF86E061B}" type="presParOf" srcId="{789F91F3-DD65-4F17-A19E-E59F0A7332CC}" destId="{571210F9-860C-4D0F-950B-5F02FA72CFAC}" srcOrd="7" destOrd="0" presId="urn:microsoft.com/office/officeart/2005/8/layout/vList5"/>
    <dgm:cxn modelId="{F6371407-3E14-431E-B4E8-0B40DD762935}" type="presParOf" srcId="{789F91F3-DD65-4F17-A19E-E59F0A7332CC}" destId="{14C1DB0D-6163-4F22-AA38-CB6AB4A1B59E}" srcOrd="8" destOrd="0" presId="urn:microsoft.com/office/officeart/2005/8/layout/vList5"/>
    <dgm:cxn modelId="{BBF03FDC-1494-4C7D-937B-E9ED08B9262B}" type="presParOf" srcId="{14C1DB0D-6163-4F22-AA38-CB6AB4A1B59E}" destId="{9F91F7FB-17CE-49A1-9B46-18927E61C146}" srcOrd="0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5F9918-9252-4696-B0B0-8757F401A2A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68704A4-F46B-4133-B375-DB71B0B51130}">
      <dgm:prSet phldrT="[Texto]" custT="1"/>
      <dgm:spPr/>
      <dgm:t>
        <a:bodyPr/>
        <a:lstStyle/>
        <a:p>
          <a:r>
            <a:rPr lang="pt-BR" sz="3600" b="1" dirty="0" smtClean="0"/>
            <a:t>AMR</a:t>
          </a:r>
          <a:endParaRPr lang="pt-BR" sz="1100" b="1" dirty="0"/>
        </a:p>
      </dgm:t>
    </dgm:pt>
    <dgm:pt modelId="{43A42295-5D1B-4F89-BF7E-90BB346BD357}" type="parTrans" cxnId="{242DAB14-3FBC-4C4C-8C70-876E58EF3DF8}">
      <dgm:prSet/>
      <dgm:spPr/>
      <dgm:t>
        <a:bodyPr/>
        <a:lstStyle/>
        <a:p>
          <a:endParaRPr lang="pt-BR"/>
        </a:p>
      </dgm:t>
    </dgm:pt>
    <dgm:pt modelId="{FD35A770-3057-41E3-A8DD-21557486902D}" type="sibTrans" cxnId="{242DAB14-3FBC-4C4C-8C70-876E58EF3DF8}">
      <dgm:prSet/>
      <dgm:spPr/>
      <dgm:t>
        <a:bodyPr/>
        <a:lstStyle/>
        <a:p>
          <a:endParaRPr lang="pt-BR"/>
        </a:p>
      </dgm:t>
    </dgm:pt>
    <dgm:pt modelId="{16FE59F1-0E65-44FA-827C-A72F793592F2}">
      <dgm:prSet phldrT="[Texto]"/>
      <dgm:spPr/>
      <dgm:t>
        <a:bodyPr/>
        <a:lstStyle/>
        <a:p>
          <a:r>
            <a:rPr lang="pt-BR" dirty="0" smtClean="0"/>
            <a:t>Manutenção da Estrutura OO do SAMRAI</a:t>
          </a:r>
          <a:endParaRPr lang="pt-BR" dirty="0"/>
        </a:p>
      </dgm:t>
    </dgm:pt>
    <dgm:pt modelId="{6D6B36B8-6BF9-4B78-9EB3-C949A60D2964}" type="parTrans" cxnId="{EAD3847B-AF41-43FB-9074-CFE5D034E325}">
      <dgm:prSet/>
      <dgm:spPr/>
      <dgm:t>
        <a:bodyPr/>
        <a:lstStyle/>
        <a:p>
          <a:endParaRPr lang="pt-BR"/>
        </a:p>
      </dgm:t>
    </dgm:pt>
    <dgm:pt modelId="{4B9C8AD2-DC75-4B3C-897E-451945368AE5}" type="sibTrans" cxnId="{EAD3847B-AF41-43FB-9074-CFE5D034E325}">
      <dgm:prSet/>
      <dgm:spPr/>
      <dgm:t>
        <a:bodyPr/>
        <a:lstStyle/>
        <a:p>
          <a:endParaRPr lang="pt-BR"/>
        </a:p>
      </dgm:t>
    </dgm:pt>
    <dgm:pt modelId="{63C6DAFF-D1DB-4ADE-A970-29A028CBB0CB}">
      <dgm:prSet phldrT="[Texto]"/>
      <dgm:spPr/>
      <dgm:t>
        <a:bodyPr/>
        <a:lstStyle/>
        <a:p>
          <a:r>
            <a:rPr lang="pt-BR" dirty="0" smtClean="0"/>
            <a:t>Somente o necessário à sobrevivência</a:t>
          </a:r>
          <a:endParaRPr lang="pt-BR" dirty="0"/>
        </a:p>
      </dgm:t>
    </dgm:pt>
    <dgm:pt modelId="{E63C8F36-2AFF-46D7-8D2E-82331834514E}" type="parTrans" cxnId="{9B8D5485-9C56-41CA-AB1F-3A25827EEA6B}">
      <dgm:prSet/>
      <dgm:spPr/>
      <dgm:t>
        <a:bodyPr/>
        <a:lstStyle/>
        <a:p>
          <a:endParaRPr lang="pt-BR"/>
        </a:p>
      </dgm:t>
    </dgm:pt>
    <dgm:pt modelId="{F072531B-CF0E-40BA-8B6E-D138C7E03BD0}" type="sibTrans" cxnId="{9B8D5485-9C56-41CA-AB1F-3A25827EEA6B}">
      <dgm:prSet/>
      <dgm:spPr/>
      <dgm:t>
        <a:bodyPr/>
        <a:lstStyle/>
        <a:p>
          <a:endParaRPr lang="pt-BR"/>
        </a:p>
      </dgm:t>
    </dgm:pt>
    <dgm:pt modelId="{1DB5A07E-B186-4E67-A651-169379A5F898}" type="pres">
      <dgm:prSet presAssocID="{EB5F9918-9252-4696-B0B0-8757F401A2A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923F26-792D-4498-8270-84061F396042}" type="pres">
      <dgm:prSet presAssocID="{C68704A4-F46B-4133-B375-DB71B0B51130}" presName="gear1" presStyleLbl="node1" presStyleIdx="0" presStyleCnt="3">
        <dgm:presLayoutVars>
          <dgm:chMax val="1"/>
          <dgm:bulletEnabled val="1"/>
        </dgm:presLayoutVars>
      </dgm:prSet>
      <dgm:spPr/>
    </dgm:pt>
    <dgm:pt modelId="{B6C68065-3DC4-4AB5-A190-4B271B017690}" type="pres">
      <dgm:prSet presAssocID="{C68704A4-F46B-4133-B375-DB71B0B51130}" presName="gear1srcNode" presStyleLbl="node1" presStyleIdx="0" presStyleCnt="3"/>
      <dgm:spPr/>
    </dgm:pt>
    <dgm:pt modelId="{7484C7DE-72A0-4954-9C51-C685F9F95F44}" type="pres">
      <dgm:prSet presAssocID="{C68704A4-F46B-4133-B375-DB71B0B51130}" presName="gear1dstNode" presStyleLbl="node1" presStyleIdx="0" presStyleCnt="3"/>
      <dgm:spPr/>
    </dgm:pt>
    <dgm:pt modelId="{3286C964-6DCF-4E0C-8C27-FF2970289796}" type="pres">
      <dgm:prSet presAssocID="{16FE59F1-0E65-44FA-827C-A72F793592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7E499B-0A5F-442C-A332-282A9041F31D}" type="pres">
      <dgm:prSet presAssocID="{16FE59F1-0E65-44FA-827C-A72F793592F2}" presName="gear2srcNode" presStyleLbl="node1" presStyleIdx="1" presStyleCnt="3"/>
      <dgm:spPr/>
    </dgm:pt>
    <dgm:pt modelId="{9AEB4423-2A34-4B03-8C79-35AD8130B93A}" type="pres">
      <dgm:prSet presAssocID="{16FE59F1-0E65-44FA-827C-A72F793592F2}" presName="gear2dstNode" presStyleLbl="node1" presStyleIdx="1" presStyleCnt="3"/>
      <dgm:spPr/>
    </dgm:pt>
    <dgm:pt modelId="{B0AC0A58-4079-41D4-98F8-87B9CCF283D5}" type="pres">
      <dgm:prSet presAssocID="{63C6DAFF-D1DB-4ADE-A970-29A028CBB0CB}" presName="gear3" presStyleLbl="node1" presStyleIdx="2" presStyleCnt="3"/>
      <dgm:spPr/>
      <dgm:t>
        <a:bodyPr/>
        <a:lstStyle/>
        <a:p>
          <a:endParaRPr lang="pt-BR"/>
        </a:p>
      </dgm:t>
    </dgm:pt>
    <dgm:pt modelId="{B0DBE5C5-2754-430F-B1D0-A6516EC4FE3D}" type="pres">
      <dgm:prSet presAssocID="{63C6DAFF-D1DB-4ADE-A970-29A028CBB0C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A9E29C-1C27-47E3-B49F-5F65DB4F3291}" type="pres">
      <dgm:prSet presAssocID="{63C6DAFF-D1DB-4ADE-A970-29A028CBB0CB}" presName="gear3srcNode" presStyleLbl="node1" presStyleIdx="2" presStyleCnt="3"/>
      <dgm:spPr/>
    </dgm:pt>
    <dgm:pt modelId="{35049C7F-430B-425B-87E7-4D8E8DBD15D7}" type="pres">
      <dgm:prSet presAssocID="{63C6DAFF-D1DB-4ADE-A970-29A028CBB0CB}" presName="gear3dstNode" presStyleLbl="node1" presStyleIdx="2" presStyleCnt="3"/>
      <dgm:spPr/>
    </dgm:pt>
    <dgm:pt modelId="{797C3950-4EF0-473D-90AD-FD69FB7D43C2}" type="pres">
      <dgm:prSet presAssocID="{FD35A770-3057-41E3-A8DD-21557486902D}" presName="connector1" presStyleLbl="sibTrans2D1" presStyleIdx="0" presStyleCnt="3"/>
      <dgm:spPr/>
    </dgm:pt>
    <dgm:pt modelId="{F32EF5A1-5245-4628-B5FB-158BA914C920}" type="pres">
      <dgm:prSet presAssocID="{4B9C8AD2-DC75-4B3C-897E-451945368AE5}" presName="connector2" presStyleLbl="sibTrans2D1" presStyleIdx="1" presStyleCnt="3"/>
      <dgm:spPr/>
    </dgm:pt>
    <dgm:pt modelId="{2E7FF79A-05E3-4ECA-AD93-04AFFF644546}" type="pres">
      <dgm:prSet presAssocID="{F072531B-CF0E-40BA-8B6E-D138C7E03BD0}" presName="connector3" presStyleLbl="sibTrans2D1" presStyleIdx="2" presStyleCnt="3"/>
      <dgm:spPr/>
    </dgm:pt>
  </dgm:ptLst>
  <dgm:cxnLst>
    <dgm:cxn modelId="{242DAB14-3FBC-4C4C-8C70-876E58EF3DF8}" srcId="{EB5F9918-9252-4696-B0B0-8757F401A2AA}" destId="{C68704A4-F46B-4133-B375-DB71B0B51130}" srcOrd="0" destOrd="0" parTransId="{43A42295-5D1B-4F89-BF7E-90BB346BD357}" sibTransId="{FD35A770-3057-41E3-A8DD-21557486902D}"/>
    <dgm:cxn modelId="{56633559-BB4A-4BF7-A794-24B97081BD0F}" type="presOf" srcId="{C68704A4-F46B-4133-B375-DB71B0B51130}" destId="{B6C68065-3DC4-4AB5-A190-4B271B017690}" srcOrd="1" destOrd="0" presId="urn:microsoft.com/office/officeart/2005/8/layout/gear1"/>
    <dgm:cxn modelId="{69A5EC06-CB75-40ED-9B4B-45667C321CA2}" type="presOf" srcId="{F072531B-CF0E-40BA-8B6E-D138C7E03BD0}" destId="{2E7FF79A-05E3-4ECA-AD93-04AFFF644546}" srcOrd="0" destOrd="0" presId="urn:microsoft.com/office/officeart/2005/8/layout/gear1"/>
    <dgm:cxn modelId="{9B8D5485-9C56-41CA-AB1F-3A25827EEA6B}" srcId="{EB5F9918-9252-4696-B0B0-8757F401A2AA}" destId="{63C6DAFF-D1DB-4ADE-A970-29A028CBB0CB}" srcOrd="2" destOrd="0" parTransId="{E63C8F36-2AFF-46D7-8D2E-82331834514E}" sibTransId="{F072531B-CF0E-40BA-8B6E-D138C7E03BD0}"/>
    <dgm:cxn modelId="{EAD3847B-AF41-43FB-9074-CFE5D034E325}" srcId="{EB5F9918-9252-4696-B0B0-8757F401A2AA}" destId="{16FE59F1-0E65-44FA-827C-A72F793592F2}" srcOrd="1" destOrd="0" parTransId="{6D6B36B8-6BF9-4B78-9EB3-C949A60D2964}" sibTransId="{4B9C8AD2-DC75-4B3C-897E-451945368AE5}"/>
    <dgm:cxn modelId="{1FDE6D05-2039-4CE4-871A-B8D26349B8EA}" type="presOf" srcId="{FD35A770-3057-41E3-A8DD-21557486902D}" destId="{797C3950-4EF0-473D-90AD-FD69FB7D43C2}" srcOrd="0" destOrd="0" presId="urn:microsoft.com/office/officeart/2005/8/layout/gear1"/>
    <dgm:cxn modelId="{3673175A-6F56-4F44-8DB7-F00E9A568233}" type="presOf" srcId="{C68704A4-F46B-4133-B375-DB71B0B51130}" destId="{5B923F26-792D-4498-8270-84061F396042}" srcOrd="0" destOrd="0" presId="urn:microsoft.com/office/officeart/2005/8/layout/gear1"/>
    <dgm:cxn modelId="{237FB124-9F86-4E24-99D0-6F5281B019F1}" type="presOf" srcId="{EB5F9918-9252-4696-B0B0-8757F401A2AA}" destId="{1DB5A07E-B186-4E67-A651-169379A5F898}" srcOrd="0" destOrd="0" presId="urn:microsoft.com/office/officeart/2005/8/layout/gear1"/>
    <dgm:cxn modelId="{C45C0726-F7F2-4DF2-85A4-31C427C49B45}" type="presOf" srcId="{63C6DAFF-D1DB-4ADE-A970-29A028CBB0CB}" destId="{ABA9E29C-1C27-47E3-B49F-5F65DB4F3291}" srcOrd="2" destOrd="0" presId="urn:microsoft.com/office/officeart/2005/8/layout/gear1"/>
    <dgm:cxn modelId="{0E062B29-DB69-4B8A-AD13-820F4E50AF4F}" type="presOf" srcId="{63C6DAFF-D1DB-4ADE-A970-29A028CBB0CB}" destId="{B0AC0A58-4079-41D4-98F8-87B9CCF283D5}" srcOrd="0" destOrd="0" presId="urn:microsoft.com/office/officeart/2005/8/layout/gear1"/>
    <dgm:cxn modelId="{AA02D65E-0D6A-4303-AE5B-2306063F7302}" type="presOf" srcId="{C68704A4-F46B-4133-B375-DB71B0B51130}" destId="{7484C7DE-72A0-4954-9C51-C685F9F95F44}" srcOrd="2" destOrd="0" presId="urn:microsoft.com/office/officeart/2005/8/layout/gear1"/>
    <dgm:cxn modelId="{F1CC0859-082B-4F98-BAC0-631557BAF6E3}" type="presOf" srcId="{4B9C8AD2-DC75-4B3C-897E-451945368AE5}" destId="{F32EF5A1-5245-4628-B5FB-158BA914C920}" srcOrd="0" destOrd="0" presId="urn:microsoft.com/office/officeart/2005/8/layout/gear1"/>
    <dgm:cxn modelId="{4CD74D02-7C81-4428-9518-517BAE19BD75}" type="presOf" srcId="{16FE59F1-0E65-44FA-827C-A72F793592F2}" destId="{BA7E499B-0A5F-442C-A332-282A9041F31D}" srcOrd="1" destOrd="0" presId="urn:microsoft.com/office/officeart/2005/8/layout/gear1"/>
    <dgm:cxn modelId="{E4F14F24-3AF3-4A94-A2EB-F5A105A978E1}" type="presOf" srcId="{63C6DAFF-D1DB-4ADE-A970-29A028CBB0CB}" destId="{35049C7F-430B-425B-87E7-4D8E8DBD15D7}" srcOrd="3" destOrd="0" presId="urn:microsoft.com/office/officeart/2005/8/layout/gear1"/>
    <dgm:cxn modelId="{4EBF7A76-F137-4BA0-996E-E28FA845054A}" type="presOf" srcId="{63C6DAFF-D1DB-4ADE-A970-29A028CBB0CB}" destId="{B0DBE5C5-2754-430F-B1D0-A6516EC4FE3D}" srcOrd="1" destOrd="0" presId="urn:microsoft.com/office/officeart/2005/8/layout/gear1"/>
    <dgm:cxn modelId="{EBE4E55F-9085-45BD-AC94-E01EEC794C3B}" type="presOf" srcId="{16FE59F1-0E65-44FA-827C-A72F793592F2}" destId="{3286C964-6DCF-4E0C-8C27-FF2970289796}" srcOrd="0" destOrd="0" presId="urn:microsoft.com/office/officeart/2005/8/layout/gear1"/>
    <dgm:cxn modelId="{B5E852E1-767E-49B1-94CA-F30864DF3046}" type="presOf" srcId="{16FE59F1-0E65-44FA-827C-A72F793592F2}" destId="{9AEB4423-2A34-4B03-8C79-35AD8130B93A}" srcOrd="2" destOrd="0" presId="urn:microsoft.com/office/officeart/2005/8/layout/gear1"/>
    <dgm:cxn modelId="{48627822-CB05-4672-8CAB-079D40E54D02}" type="presParOf" srcId="{1DB5A07E-B186-4E67-A651-169379A5F898}" destId="{5B923F26-792D-4498-8270-84061F396042}" srcOrd="0" destOrd="0" presId="urn:microsoft.com/office/officeart/2005/8/layout/gear1"/>
    <dgm:cxn modelId="{5FD61196-4D99-42EA-BDC6-91B47D9987FF}" type="presParOf" srcId="{1DB5A07E-B186-4E67-A651-169379A5F898}" destId="{B6C68065-3DC4-4AB5-A190-4B271B017690}" srcOrd="1" destOrd="0" presId="urn:microsoft.com/office/officeart/2005/8/layout/gear1"/>
    <dgm:cxn modelId="{4ED0FC08-AD6C-4FC2-963B-2E170C0FF845}" type="presParOf" srcId="{1DB5A07E-B186-4E67-A651-169379A5F898}" destId="{7484C7DE-72A0-4954-9C51-C685F9F95F44}" srcOrd="2" destOrd="0" presId="urn:microsoft.com/office/officeart/2005/8/layout/gear1"/>
    <dgm:cxn modelId="{B181F2C6-F620-4F38-87C5-00D5C0460A3A}" type="presParOf" srcId="{1DB5A07E-B186-4E67-A651-169379A5F898}" destId="{3286C964-6DCF-4E0C-8C27-FF2970289796}" srcOrd="3" destOrd="0" presId="urn:microsoft.com/office/officeart/2005/8/layout/gear1"/>
    <dgm:cxn modelId="{C357A300-2B3E-45B3-B054-E2CE1313639E}" type="presParOf" srcId="{1DB5A07E-B186-4E67-A651-169379A5F898}" destId="{BA7E499B-0A5F-442C-A332-282A9041F31D}" srcOrd="4" destOrd="0" presId="urn:microsoft.com/office/officeart/2005/8/layout/gear1"/>
    <dgm:cxn modelId="{2F4B006A-6F9E-4C03-B0A7-B49C65EF8795}" type="presParOf" srcId="{1DB5A07E-B186-4E67-A651-169379A5F898}" destId="{9AEB4423-2A34-4B03-8C79-35AD8130B93A}" srcOrd="5" destOrd="0" presId="urn:microsoft.com/office/officeart/2005/8/layout/gear1"/>
    <dgm:cxn modelId="{F31D0C25-D697-455D-9CA4-35CB727DE4CA}" type="presParOf" srcId="{1DB5A07E-B186-4E67-A651-169379A5F898}" destId="{B0AC0A58-4079-41D4-98F8-87B9CCF283D5}" srcOrd="6" destOrd="0" presId="urn:microsoft.com/office/officeart/2005/8/layout/gear1"/>
    <dgm:cxn modelId="{CF779977-1EAB-42B5-9485-77A21863D4E6}" type="presParOf" srcId="{1DB5A07E-B186-4E67-A651-169379A5F898}" destId="{B0DBE5C5-2754-430F-B1D0-A6516EC4FE3D}" srcOrd="7" destOrd="0" presId="urn:microsoft.com/office/officeart/2005/8/layout/gear1"/>
    <dgm:cxn modelId="{B10ACD82-2C5F-4E88-B9EF-3E61BB16427D}" type="presParOf" srcId="{1DB5A07E-B186-4E67-A651-169379A5F898}" destId="{ABA9E29C-1C27-47E3-B49F-5F65DB4F3291}" srcOrd="8" destOrd="0" presId="urn:microsoft.com/office/officeart/2005/8/layout/gear1"/>
    <dgm:cxn modelId="{88FB3DAD-9345-45D4-8A95-FDDAF10AEE52}" type="presParOf" srcId="{1DB5A07E-B186-4E67-A651-169379A5F898}" destId="{35049C7F-430B-425B-87E7-4D8E8DBD15D7}" srcOrd="9" destOrd="0" presId="urn:microsoft.com/office/officeart/2005/8/layout/gear1"/>
    <dgm:cxn modelId="{4F286357-3C4B-4937-8E1A-FE804C186D92}" type="presParOf" srcId="{1DB5A07E-B186-4E67-A651-169379A5F898}" destId="{797C3950-4EF0-473D-90AD-FD69FB7D43C2}" srcOrd="10" destOrd="0" presId="urn:microsoft.com/office/officeart/2005/8/layout/gear1"/>
    <dgm:cxn modelId="{EE22919A-AF3C-4D9D-9D72-E05CCD4D4676}" type="presParOf" srcId="{1DB5A07E-B186-4E67-A651-169379A5F898}" destId="{F32EF5A1-5245-4628-B5FB-158BA914C920}" srcOrd="11" destOrd="0" presId="urn:microsoft.com/office/officeart/2005/8/layout/gear1"/>
    <dgm:cxn modelId="{C17C2C34-C9C7-4173-B6FD-9FE4C116DE43}" type="presParOf" srcId="{1DB5A07E-B186-4E67-A651-169379A5F898}" destId="{2E7FF79A-05E3-4ECA-AD93-04AFFF644546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BBE194-F376-4B64-B428-54A840F0E86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7F6C35-D0C9-404E-897B-F297246FA724}">
      <dgm:prSet phldrT="[Texto]"/>
      <dgm:spPr/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CB2B84C9-1964-4D76-88ED-1BF27CDEB890}" type="parTrans" cxnId="{F5D22242-08FE-40FE-9305-D78411F763FC}">
      <dgm:prSet/>
      <dgm:spPr/>
      <dgm:t>
        <a:bodyPr/>
        <a:lstStyle/>
        <a:p>
          <a:endParaRPr lang="pt-BR"/>
        </a:p>
      </dgm:t>
    </dgm:pt>
    <dgm:pt modelId="{E0A4413F-A72E-487B-81F4-6D7202377E30}" type="sibTrans" cxnId="{F5D22242-08FE-40FE-9305-D78411F763FC}">
      <dgm:prSet/>
      <dgm:spPr/>
      <dgm:t>
        <a:bodyPr/>
        <a:lstStyle/>
        <a:p>
          <a:endParaRPr lang="pt-BR"/>
        </a:p>
      </dgm:t>
    </dgm:pt>
    <dgm:pt modelId="{C21AEA79-A3A6-4DB8-99C8-8A6C8F06BAEF}">
      <dgm:prSet phldrT="[Texto]"/>
      <dgm:spPr/>
      <dgm:t>
        <a:bodyPr/>
        <a:lstStyle/>
        <a:p>
          <a:r>
            <a:rPr lang="pt-BR" dirty="0" smtClean="0"/>
            <a:t>Inicializa SAMRAI &amp; MPI</a:t>
          </a:r>
          <a:endParaRPr lang="pt-BR" dirty="0"/>
        </a:p>
      </dgm:t>
    </dgm:pt>
    <dgm:pt modelId="{69A13859-17B0-4ED1-B093-1771E39C36F5}" type="parTrans" cxnId="{84F7F14D-F1DF-4181-AFBC-662CD12F219B}">
      <dgm:prSet/>
      <dgm:spPr/>
      <dgm:t>
        <a:bodyPr/>
        <a:lstStyle/>
        <a:p>
          <a:endParaRPr lang="pt-BR"/>
        </a:p>
      </dgm:t>
    </dgm:pt>
    <dgm:pt modelId="{72877D02-4AFC-43EF-836F-B199508030A2}" type="sibTrans" cxnId="{84F7F14D-F1DF-4181-AFBC-662CD12F219B}">
      <dgm:prSet/>
      <dgm:spPr/>
      <dgm:t>
        <a:bodyPr/>
        <a:lstStyle/>
        <a:p>
          <a:endParaRPr lang="pt-BR"/>
        </a:p>
      </dgm:t>
    </dgm:pt>
    <dgm:pt modelId="{74872D3D-DB27-4D35-851A-91CE279406C6}">
      <dgm:prSet phldrT="[Texto]"/>
      <dgm:spPr/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119FB270-0F4F-47BD-BF1A-0CD035DABC99}" type="parTrans" cxnId="{894B0AFD-300B-4D00-BE40-D5EE5D9CE82F}">
      <dgm:prSet/>
      <dgm:spPr/>
      <dgm:t>
        <a:bodyPr/>
        <a:lstStyle/>
        <a:p>
          <a:endParaRPr lang="pt-BR"/>
        </a:p>
      </dgm:t>
    </dgm:pt>
    <dgm:pt modelId="{F877B576-3489-4EBA-8B29-0B6EAA1C6B62}" type="sibTrans" cxnId="{894B0AFD-300B-4D00-BE40-D5EE5D9CE82F}">
      <dgm:prSet/>
      <dgm:spPr/>
      <dgm:t>
        <a:bodyPr/>
        <a:lstStyle/>
        <a:p>
          <a:endParaRPr lang="pt-BR"/>
        </a:p>
      </dgm:t>
    </dgm:pt>
    <dgm:pt modelId="{DD37939C-523D-4F58-953B-F444BEFFB1DA}">
      <dgm:prSet phldrT="[Texto]"/>
      <dgm:spPr/>
      <dgm:t>
        <a:bodyPr/>
        <a:lstStyle/>
        <a:p>
          <a:r>
            <a:rPr lang="pt-BR" dirty="0" smtClean="0"/>
            <a:t>Objetos para cálculos:</a:t>
          </a:r>
          <a:endParaRPr lang="pt-BR" dirty="0"/>
        </a:p>
      </dgm:t>
    </dgm:pt>
    <dgm:pt modelId="{7FB2054A-EBF6-4D4C-9374-171C6B46423F}" type="parTrans" cxnId="{D87990B1-DCBF-4F2C-9DB0-549668663AFF}">
      <dgm:prSet/>
      <dgm:spPr/>
      <dgm:t>
        <a:bodyPr/>
        <a:lstStyle/>
        <a:p>
          <a:endParaRPr lang="pt-BR"/>
        </a:p>
      </dgm:t>
    </dgm:pt>
    <dgm:pt modelId="{B7033A22-79A5-454C-B995-BDB02CAA81E4}" type="sibTrans" cxnId="{D87990B1-DCBF-4F2C-9DB0-549668663AFF}">
      <dgm:prSet/>
      <dgm:spPr/>
      <dgm:t>
        <a:bodyPr/>
        <a:lstStyle/>
        <a:p>
          <a:endParaRPr lang="pt-BR"/>
        </a:p>
      </dgm:t>
    </dgm:pt>
    <dgm:pt modelId="{66EFA2EB-4573-4853-8E22-0CA42894545B}">
      <dgm:prSet phldrT="[Texto]"/>
      <dgm:spPr/>
      <dgm:t>
        <a:bodyPr/>
        <a:lstStyle/>
        <a:p>
          <a:r>
            <a:rPr lang="pt-BR" dirty="0" err="1" smtClean="0"/>
            <a:t>Strategy</a:t>
          </a:r>
          <a:r>
            <a:rPr lang="pt-BR" dirty="0" smtClean="0"/>
            <a:t> (Interface para o problema em estudo; </a:t>
          </a:r>
          <a:r>
            <a:rPr lang="pt-BR" dirty="0" err="1" smtClean="0"/>
            <a:t>infos</a:t>
          </a:r>
          <a:r>
            <a:rPr lang="pt-BR" dirty="0" smtClean="0"/>
            <a:t> gerais para implementação)</a:t>
          </a:r>
          <a:endParaRPr lang="pt-BR" dirty="0"/>
        </a:p>
      </dgm:t>
    </dgm:pt>
    <dgm:pt modelId="{E3F3167D-5F9E-4343-8651-8BF9F62F79B0}" type="parTrans" cxnId="{6926B962-BF79-484D-9141-49A6F10A8266}">
      <dgm:prSet/>
      <dgm:spPr/>
      <dgm:t>
        <a:bodyPr/>
        <a:lstStyle/>
        <a:p>
          <a:endParaRPr lang="pt-BR"/>
        </a:p>
      </dgm:t>
    </dgm:pt>
    <dgm:pt modelId="{2B00F80F-CDE1-4E28-B19C-263E6B773C92}" type="sibTrans" cxnId="{6926B962-BF79-484D-9141-49A6F10A8266}">
      <dgm:prSet/>
      <dgm:spPr/>
      <dgm:t>
        <a:bodyPr/>
        <a:lstStyle/>
        <a:p>
          <a:endParaRPr lang="pt-BR"/>
        </a:p>
      </dgm:t>
    </dgm:pt>
    <dgm:pt modelId="{3843D59D-6B15-464C-ACB6-5AE068B72E2D}">
      <dgm:prSet phldrT="[Texto]"/>
      <dgm:spPr/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65E906A2-1BA6-456B-9626-2EA141CE4C79}" type="parTrans" cxnId="{764D3137-6E46-4B1B-9021-0F44490B0F31}">
      <dgm:prSet/>
      <dgm:spPr/>
      <dgm:t>
        <a:bodyPr/>
        <a:lstStyle/>
        <a:p>
          <a:endParaRPr lang="pt-BR"/>
        </a:p>
      </dgm:t>
    </dgm:pt>
    <dgm:pt modelId="{8A5BAF12-9991-4DEF-B8E7-DEA9DF01AA39}" type="sibTrans" cxnId="{764D3137-6E46-4B1B-9021-0F44490B0F31}">
      <dgm:prSet/>
      <dgm:spPr/>
      <dgm:t>
        <a:bodyPr/>
        <a:lstStyle/>
        <a:p>
          <a:endParaRPr lang="pt-BR"/>
        </a:p>
      </dgm:t>
    </dgm:pt>
    <dgm:pt modelId="{E0FB0FED-8B32-46EA-9C99-65C0D405503C}">
      <dgm:prSet phldrT="[Texto]"/>
      <dgm:spPr/>
      <dgm:t>
        <a:bodyPr/>
        <a:lstStyle/>
        <a:p>
          <a:r>
            <a:rPr lang="pt-BR" dirty="0" smtClean="0"/>
            <a:t>Setup do </a:t>
          </a:r>
          <a:r>
            <a:rPr lang="pt-BR" dirty="0" err="1" smtClean="0"/>
            <a:t>VisIt</a:t>
          </a:r>
          <a:endParaRPr lang="pt-BR" dirty="0"/>
        </a:p>
      </dgm:t>
    </dgm:pt>
    <dgm:pt modelId="{F070E1A7-B980-413B-A4B5-EECD2EA74BA3}" type="parTrans" cxnId="{7AFD57DB-C281-4ED8-8194-C5B855B95A29}">
      <dgm:prSet/>
      <dgm:spPr/>
      <dgm:t>
        <a:bodyPr/>
        <a:lstStyle/>
        <a:p>
          <a:endParaRPr lang="pt-BR"/>
        </a:p>
      </dgm:t>
    </dgm:pt>
    <dgm:pt modelId="{1063D478-1A6D-4139-9C5F-3F61CC7228D8}" type="sibTrans" cxnId="{7AFD57DB-C281-4ED8-8194-C5B855B95A29}">
      <dgm:prSet/>
      <dgm:spPr/>
      <dgm:t>
        <a:bodyPr/>
        <a:lstStyle/>
        <a:p>
          <a:endParaRPr lang="pt-BR"/>
        </a:p>
      </dgm:t>
    </dgm:pt>
    <dgm:pt modelId="{8D873458-6B3D-466E-852D-6A54020C68D8}">
      <dgm:prSet phldrT="[Texto]"/>
      <dgm:spPr/>
      <dgm:t>
        <a:bodyPr/>
        <a:lstStyle/>
        <a:p>
          <a:r>
            <a:rPr lang="pt-BR" dirty="0" smtClean="0"/>
            <a:t>Passos </a:t>
          </a:r>
          <a:r>
            <a:rPr lang="pt-BR" dirty="0" err="1" smtClean="0"/>
            <a:t>Temporaris</a:t>
          </a:r>
          <a:endParaRPr lang="pt-BR" dirty="0"/>
        </a:p>
      </dgm:t>
    </dgm:pt>
    <dgm:pt modelId="{E889E6B3-AF8F-4E28-9176-F17A321A5C89}" type="parTrans" cxnId="{113DB2CF-61C9-4DD8-80AE-D3E3EDA01772}">
      <dgm:prSet/>
      <dgm:spPr/>
      <dgm:t>
        <a:bodyPr/>
        <a:lstStyle/>
        <a:p>
          <a:endParaRPr lang="pt-BR"/>
        </a:p>
      </dgm:t>
    </dgm:pt>
    <dgm:pt modelId="{AFB7D0BC-594B-436C-AE23-FF1A476BA5C6}" type="sibTrans" cxnId="{113DB2CF-61C9-4DD8-80AE-D3E3EDA01772}">
      <dgm:prSet/>
      <dgm:spPr/>
      <dgm:t>
        <a:bodyPr/>
        <a:lstStyle/>
        <a:p>
          <a:endParaRPr lang="pt-BR"/>
        </a:p>
      </dgm:t>
    </dgm:pt>
    <dgm:pt modelId="{884334EE-8E02-468E-8040-3ACE5F22DF3B}">
      <dgm:prSet phldrT="[Texto]"/>
      <dgm:spPr/>
      <dgm:t>
        <a:bodyPr/>
        <a:lstStyle/>
        <a:p>
          <a:r>
            <a:rPr lang="pt-BR" dirty="0" err="1" smtClean="0"/>
            <a:t>CartesianGridGeometry</a:t>
          </a:r>
          <a:endParaRPr lang="pt-BR" dirty="0"/>
        </a:p>
      </dgm:t>
    </dgm:pt>
    <dgm:pt modelId="{F1FB3C09-894C-41C7-BEE9-1EE998A8EE67}" type="parTrans" cxnId="{AB7D6AC9-BBC4-49EA-A9AC-2C12D8E77978}">
      <dgm:prSet/>
      <dgm:spPr/>
    </dgm:pt>
    <dgm:pt modelId="{9DF95AAF-0E11-48BB-84EC-2D9EE6B0A690}" type="sibTrans" cxnId="{AB7D6AC9-BBC4-49EA-A9AC-2C12D8E77978}">
      <dgm:prSet/>
      <dgm:spPr/>
    </dgm:pt>
    <dgm:pt modelId="{87CB01B1-AD85-412B-BD95-5615EB50EDF9}">
      <dgm:prSet phldrT="[Texto]"/>
      <dgm:spPr/>
      <dgm:t>
        <a:bodyPr/>
        <a:lstStyle/>
        <a:p>
          <a:r>
            <a:rPr lang="pt-BR" dirty="0" err="1" smtClean="0"/>
            <a:t>Patch</a:t>
          </a:r>
          <a:r>
            <a:rPr lang="pt-BR" dirty="0" smtClean="0"/>
            <a:t> </a:t>
          </a:r>
          <a:r>
            <a:rPr lang="pt-BR" dirty="0" err="1" smtClean="0"/>
            <a:t>Hierarchy</a:t>
          </a:r>
          <a:r>
            <a:rPr lang="pt-BR" dirty="0" smtClean="0"/>
            <a:t> (vazio)</a:t>
          </a:r>
          <a:endParaRPr lang="pt-BR" dirty="0"/>
        </a:p>
      </dgm:t>
    </dgm:pt>
    <dgm:pt modelId="{FB13CE83-EC49-4454-BFCB-2BFE13C74483}" type="parTrans" cxnId="{29A06A3B-D0F3-4581-886B-CFA30FD4C8E1}">
      <dgm:prSet/>
      <dgm:spPr/>
    </dgm:pt>
    <dgm:pt modelId="{C4D2D63B-7100-4BB3-ABC2-3B97D131F74C}" type="sibTrans" cxnId="{29A06A3B-D0F3-4581-886B-CFA30FD4C8E1}">
      <dgm:prSet/>
      <dgm:spPr/>
    </dgm:pt>
    <dgm:pt modelId="{04C8DDA2-8B13-41AA-998F-84A461480DF9}">
      <dgm:prSet phldrT="[Texto]"/>
      <dgm:spPr/>
      <dgm:t>
        <a:bodyPr/>
        <a:lstStyle/>
        <a:p>
          <a:r>
            <a:rPr lang="pt-BR" dirty="0" smtClean="0"/>
            <a:t>Gerenciamento de Malha</a:t>
          </a:r>
          <a:endParaRPr lang="pt-BR" dirty="0"/>
        </a:p>
      </dgm:t>
    </dgm:pt>
    <dgm:pt modelId="{295AD2AC-2045-476C-8C9D-7310A13DE4E5}" type="parTrans" cxnId="{FA7A6A17-11DB-443F-95DA-4D0D3E5F4A8C}">
      <dgm:prSet/>
      <dgm:spPr/>
    </dgm:pt>
    <dgm:pt modelId="{A9CA5815-02F1-40D7-BCC4-DB2455A63811}" type="sibTrans" cxnId="{FA7A6A17-11DB-443F-95DA-4D0D3E5F4A8C}">
      <dgm:prSet/>
      <dgm:spPr/>
    </dgm:pt>
    <dgm:pt modelId="{46DA7314-E113-465F-803B-6C0B1845E9AD}">
      <dgm:prSet phldrT="[Texto]"/>
      <dgm:spPr/>
      <dgm:t>
        <a:bodyPr/>
        <a:lstStyle/>
        <a:p>
          <a:r>
            <a:rPr lang="pt-BR" dirty="0" smtClean="0"/>
            <a:t>Novo </a:t>
          </a:r>
          <a:r>
            <a:rPr lang="pt-BR" b="1" dirty="0" err="1" smtClean="0"/>
            <a:t>GriddingAlgorithm</a:t>
          </a:r>
          <a:endParaRPr lang="pt-BR" b="1" dirty="0"/>
        </a:p>
      </dgm:t>
    </dgm:pt>
    <dgm:pt modelId="{1C0D21AD-FF59-46E1-AAA0-C96FD6CDC205}" type="parTrans" cxnId="{D881B32E-72D1-40AE-8887-049F56F927DD}">
      <dgm:prSet/>
      <dgm:spPr/>
    </dgm:pt>
    <dgm:pt modelId="{247C757F-7980-4EDD-B8DC-D05FDB845C14}" type="sibTrans" cxnId="{D881B32E-72D1-40AE-8887-049F56F927DD}">
      <dgm:prSet/>
      <dgm:spPr/>
    </dgm:pt>
    <dgm:pt modelId="{67FF70D3-8261-4D41-99FF-11F831DE0001}">
      <dgm:prSet phldrT="[Texto]"/>
      <dgm:spPr/>
      <dgm:t>
        <a:bodyPr/>
        <a:lstStyle/>
        <a:p>
          <a:r>
            <a:rPr lang="pt-BR" dirty="0" smtClean="0"/>
            <a:t>Inicializa </a:t>
          </a:r>
          <a:r>
            <a:rPr lang="pt-BR" dirty="0" err="1" smtClean="0"/>
            <a:t>PatchHierarchy</a:t>
          </a:r>
          <a:r>
            <a:rPr lang="pt-BR" dirty="0" smtClean="0"/>
            <a:t> (</a:t>
          </a:r>
          <a:r>
            <a:rPr lang="pt-BR" dirty="0" err="1" smtClean="0"/>
            <a:t>GriddingAlgorithm</a:t>
          </a:r>
          <a:r>
            <a:rPr lang="pt-BR" dirty="0" smtClean="0"/>
            <a:t>); criação de níveis mais finos e </a:t>
          </a:r>
          <a:r>
            <a:rPr lang="pt-BR" dirty="0" err="1" smtClean="0"/>
            <a:t>inicilização</a:t>
          </a:r>
          <a:r>
            <a:rPr lang="pt-BR" dirty="0" smtClean="0"/>
            <a:t> da condição inicial</a:t>
          </a:r>
          <a:endParaRPr lang="pt-BR" dirty="0"/>
        </a:p>
      </dgm:t>
    </dgm:pt>
    <dgm:pt modelId="{92B808B1-DD2D-4FDF-A2EC-3E7ED2BC149C}" type="parTrans" cxnId="{61268D85-6AB3-45BF-B252-532AAE68E39C}">
      <dgm:prSet/>
      <dgm:spPr/>
    </dgm:pt>
    <dgm:pt modelId="{239D2291-E193-41C3-808B-911E9E30EF2E}" type="sibTrans" cxnId="{61268D85-6AB3-45BF-B252-532AAE68E39C}">
      <dgm:prSet/>
      <dgm:spPr/>
    </dgm:pt>
    <dgm:pt modelId="{6591FB9A-A042-4A3C-975A-3E6CEA56D121}">
      <dgm:prSet phldrT="[Texto]"/>
      <dgm:spPr/>
      <dgm:t>
        <a:bodyPr/>
        <a:lstStyle/>
        <a:p>
          <a:r>
            <a:rPr lang="pt-BR" dirty="0" smtClean="0"/>
            <a:t>Encerrar</a:t>
          </a:r>
          <a:endParaRPr lang="pt-BR" dirty="0"/>
        </a:p>
      </dgm:t>
    </dgm:pt>
    <dgm:pt modelId="{E39A885D-3038-43EE-BE7E-687AB173E64E}" type="parTrans" cxnId="{C5EBC589-4CB5-443A-AB44-F280A84D42C0}">
      <dgm:prSet/>
      <dgm:spPr/>
    </dgm:pt>
    <dgm:pt modelId="{3735598A-9346-44D4-81E6-261E8A318118}" type="sibTrans" cxnId="{C5EBC589-4CB5-443A-AB44-F280A84D42C0}">
      <dgm:prSet/>
      <dgm:spPr/>
    </dgm:pt>
    <dgm:pt modelId="{C8F7DD7B-F9DA-4BB7-A487-BEA0C438C4D6}" type="pres">
      <dgm:prSet presAssocID="{9CBBE194-F376-4B64-B428-54A840F0E869}" presName="linearFlow" presStyleCnt="0">
        <dgm:presLayoutVars>
          <dgm:dir/>
          <dgm:animLvl val="lvl"/>
          <dgm:resizeHandles val="exact"/>
        </dgm:presLayoutVars>
      </dgm:prSet>
      <dgm:spPr/>
    </dgm:pt>
    <dgm:pt modelId="{ACB11E9F-9F47-4378-B3F9-A2F898F62015}" type="pres">
      <dgm:prSet presAssocID="{D47F6C35-D0C9-404E-897B-F297246FA724}" presName="composite" presStyleCnt="0"/>
      <dgm:spPr/>
    </dgm:pt>
    <dgm:pt modelId="{4C72A4D8-4706-44DB-8C94-4EC5812C87C0}" type="pres">
      <dgm:prSet presAssocID="{D47F6C35-D0C9-404E-897B-F297246FA72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A38C7DA-3B10-4916-A8BE-82F22F2D1E5E}" type="pres">
      <dgm:prSet presAssocID="{D47F6C35-D0C9-404E-897B-F297246FA7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224401-5B95-4944-BDD9-6F40E1EE77DE}" type="pres">
      <dgm:prSet presAssocID="{E0A4413F-A72E-487B-81F4-6D7202377E30}" presName="sp" presStyleCnt="0"/>
      <dgm:spPr/>
    </dgm:pt>
    <dgm:pt modelId="{9A19EF03-E008-4DF1-A34A-6429578C2587}" type="pres">
      <dgm:prSet presAssocID="{74872D3D-DB27-4D35-851A-91CE279406C6}" presName="composite" presStyleCnt="0"/>
      <dgm:spPr/>
    </dgm:pt>
    <dgm:pt modelId="{A937EDEC-E01D-4F67-A4EF-8DD27F8E98BC}" type="pres">
      <dgm:prSet presAssocID="{74872D3D-DB27-4D35-851A-91CE279406C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7054510-F950-40D8-AF80-71EA4406ACEF}" type="pres">
      <dgm:prSet presAssocID="{74872D3D-DB27-4D35-851A-91CE279406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4C0313-0722-42C4-AAFA-BF72EB3DDD89}" type="pres">
      <dgm:prSet presAssocID="{F877B576-3489-4EBA-8B29-0B6EAA1C6B62}" presName="sp" presStyleCnt="0"/>
      <dgm:spPr/>
    </dgm:pt>
    <dgm:pt modelId="{E5100941-2EEF-4143-B477-D438E1B00A66}" type="pres">
      <dgm:prSet presAssocID="{3843D59D-6B15-464C-ACB6-5AE068B72E2D}" presName="composite" presStyleCnt="0"/>
      <dgm:spPr/>
    </dgm:pt>
    <dgm:pt modelId="{E17A979A-647A-45FB-87E1-26151E9DE799}" type="pres">
      <dgm:prSet presAssocID="{3843D59D-6B15-464C-ACB6-5AE068B72E2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1046E1B-DC9D-42BA-953E-AEC332D9244B}" type="pres">
      <dgm:prSet presAssocID="{3843D59D-6B15-464C-ACB6-5AE068B72E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4B0AFD-300B-4D00-BE40-D5EE5D9CE82F}" srcId="{9CBBE194-F376-4B64-B428-54A840F0E869}" destId="{74872D3D-DB27-4D35-851A-91CE279406C6}" srcOrd="1" destOrd="0" parTransId="{119FB270-0F4F-47BD-BF1A-0CD035DABC99}" sibTransId="{F877B576-3489-4EBA-8B29-0B6EAA1C6B62}"/>
    <dgm:cxn modelId="{98EF9631-CA9B-41A7-9C35-EE7ACADB3E88}" type="presOf" srcId="{8D873458-6B3D-466E-852D-6A54020C68D8}" destId="{A1046E1B-DC9D-42BA-953E-AEC332D9244B}" srcOrd="0" destOrd="2" presId="urn:microsoft.com/office/officeart/2005/8/layout/chevron2"/>
    <dgm:cxn modelId="{FE3A115F-B137-4048-AB1C-2EB799EF2DDE}" type="presOf" srcId="{E0FB0FED-8B32-46EA-9C99-65C0D405503C}" destId="{A1046E1B-DC9D-42BA-953E-AEC332D9244B}" srcOrd="0" destOrd="0" presId="urn:microsoft.com/office/officeart/2005/8/layout/chevron2"/>
    <dgm:cxn modelId="{6A822CF3-A6EC-4002-88D9-3C3C41614A45}" type="presOf" srcId="{DD37939C-523D-4F58-953B-F444BEFFB1DA}" destId="{D7054510-F950-40D8-AF80-71EA4406ACEF}" srcOrd="0" destOrd="0" presId="urn:microsoft.com/office/officeart/2005/8/layout/chevron2"/>
    <dgm:cxn modelId="{764D3137-6E46-4B1B-9021-0F44490B0F31}" srcId="{9CBBE194-F376-4B64-B428-54A840F0E869}" destId="{3843D59D-6B15-464C-ACB6-5AE068B72E2D}" srcOrd="2" destOrd="0" parTransId="{65E906A2-1BA6-456B-9626-2EA141CE4C79}" sibTransId="{8A5BAF12-9991-4DEF-B8E7-DEA9DF01AA39}"/>
    <dgm:cxn modelId="{6926B962-BF79-484D-9141-49A6F10A8266}" srcId="{74872D3D-DB27-4D35-851A-91CE279406C6}" destId="{66EFA2EB-4573-4853-8E22-0CA42894545B}" srcOrd="3" destOrd="0" parTransId="{E3F3167D-5F9E-4343-8651-8BF9F62F79B0}" sibTransId="{2B00F80F-CDE1-4E28-B19C-263E6B773C92}"/>
    <dgm:cxn modelId="{61268D85-6AB3-45BF-B252-532AAE68E39C}" srcId="{3843D59D-6B15-464C-ACB6-5AE068B72E2D}" destId="{67FF70D3-8261-4D41-99FF-11F831DE0001}" srcOrd="1" destOrd="0" parTransId="{92B808B1-DD2D-4FDF-A2EC-3E7ED2BC149C}" sibTransId="{239D2291-E193-41C3-808B-911E9E30EF2E}"/>
    <dgm:cxn modelId="{7AFD57DB-C281-4ED8-8194-C5B855B95A29}" srcId="{3843D59D-6B15-464C-ACB6-5AE068B72E2D}" destId="{E0FB0FED-8B32-46EA-9C99-65C0D405503C}" srcOrd="0" destOrd="0" parTransId="{F070E1A7-B980-413B-A4B5-EECD2EA74BA3}" sibTransId="{1063D478-1A6D-4139-9C5F-3F61CC7228D8}"/>
    <dgm:cxn modelId="{FC9235F1-128F-43AA-AA6E-0491CDEE24ED}" type="presOf" srcId="{66EFA2EB-4573-4853-8E22-0CA42894545B}" destId="{D7054510-F950-40D8-AF80-71EA4406ACEF}" srcOrd="0" destOrd="3" presId="urn:microsoft.com/office/officeart/2005/8/layout/chevron2"/>
    <dgm:cxn modelId="{9FE63722-0DF6-4485-A324-7C137529204A}" type="presOf" srcId="{9CBBE194-F376-4B64-B428-54A840F0E869}" destId="{C8F7DD7B-F9DA-4BB7-A487-BEA0C438C4D6}" srcOrd="0" destOrd="0" presId="urn:microsoft.com/office/officeart/2005/8/layout/chevron2"/>
    <dgm:cxn modelId="{AB7D6AC9-BBC4-49EA-A9AC-2C12D8E77978}" srcId="{74872D3D-DB27-4D35-851A-91CE279406C6}" destId="{884334EE-8E02-468E-8040-3ACE5F22DF3B}" srcOrd="1" destOrd="0" parTransId="{F1FB3C09-894C-41C7-BEE9-1EE998A8EE67}" sibTransId="{9DF95AAF-0E11-48BB-84EC-2D9EE6B0A690}"/>
    <dgm:cxn modelId="{4C46A11E-B381-44F2-A07A-EDAD20A9A30C}" type="presOf" srcId="{04C8DDA2-8B13-41AA-998F-84A461480DF9}" destId="{D7054510-F950-40D8-AF80-71EA4406ACEF}" srcOrd="0" destOrd="4" presId="urn:microsoft.com/office/officeart/2005/8/layout/chevron2"/>
    <dgm:cxn modelId="{C5EBC589-4CB5-443A-AB44-F280A84D42C0}" srcId="{3843D59D-6B15-464C-ACB6-5AE068B72E2D}" destId="{6591FB9A-A042-4A3C-975A-3E6CEA56D121}" srcOrd="3" destOrd="0" parTransId="{E39A885D-3038-43EE-BE7E-687AB173E64E}" sibTransId="{3735598A-9346-44D4-81E6-261E8A318118}"/>
    <dgm:cxn modelId="{1ADBB6C5-8598-471B-86FF-9A96A479BDC6}" type="presOf" srcId="{74872D3D-DB27-4D35-851A-91CE279406C6}" destId="{A937EDEC-E01D-4F67-A4EF-8DD27F8E98BC}" srcOrd="0" destOrd="0" presId="urn:microsoft.com/office/officeart/2005/8/layout/chevron2"/>
    <dgm:cxn modelId="{28A8A3DC-86A9-4566-8057-B6ABF06E6401}" type="presOf" srcId="{884334EE-8E02-468E-8040-3ACE5F22DF3B}" destId="{D7054510-F950-40D8-AF80-71EA4406ACEF}" srcOrd="0" destOrd="1" presId="urn:microsoft.com/office/officeart/2005/8/layout/chevron2"/>
    <dgm:cxn modelId="{6A9E9631-573C-457B-B890-14E51BCDC590}" type="presOf" srcId="{67FF70D3-8261-4D41-99FF-11F831DE0001}" destId="{A1046E1B-DC9D-42BA-953E-AEC332D9244B}" srcOrd="0" destOrd="1" presId="urn:microsoft.com/office/officeart/2005/8/layout/chevron2"/>
    <dgm:cxn modelId="{96423E25-73DC-45B0-BA43-1B5E91EC2B82}" type="presOf" srcId="{46DA7314-E113-465F-803B-6C0B1845E9AD}" destId="{D7054510-F950-40D8-AF80-71EA4406ACEF}" srcOrd="0" destOrd="5" presId="urn:microsoft.com/office/officeart/2005/8/layout/chevron2"/>
    <dgm:cxn modelId="{FA7A6A17-11DB-443F-95DA-4D0D3E5F4A8C}" srcId="{74872D3D-DB27-4D35-851A-91CE279406C6}" destId="{04C8DDA2-8B13-41AA-998F-84A461480DF9}" srcOrd="4" destOrd="0" parTransId="{295AD2AC-2045-476C-8C9D-7310A13DE4E5}" sibTransId="{A9CA5815-02F1-40D7-BCC4-DB2455A63811}"/>
    <dgm:cxn modelId="{29A06A3B-D0F3-4581-886B-CFA30FD4C8E1}" srcId="{74872D3D-DB27-4D35-851A-91CE279406C6}" destId="{87CB01B1-AD85-412B-BD95-5615EB50EDF9}" srcOrd="2" destOrd="0" parTransId="{FB13CE83-EC49-4454-BFCB-2BFE13C74483}" sibTransId="{C4D2D63B-7100-4BB3-ABC2-3B97D131F74C}"/>
    <dgm:cxn modelId="{2891D819-446E-46FC-8221-AAB0CC9B8A13}" type="presOf" srcId="{6591FB9A-A042-4A3C-975A-3E6CEA56D121}" destId="{A1046E1B-DC9D-42BA-953E-AEC332D9244B}" srcOrd="0" destOrd="3" presId="urn:microsoft.com/office/officeart/2005/8/layout/chevron2"/>
    <dgm:cxn modelId="{84F7F14D-F1DF-4181-AFBC-662CD12F219B}" srcId="{D47F6C35-D0C9-404E-897B-F297246FA724}" destId="{C21AEA79-A3A6-4DB8-99C8-8A6C8F06BAEF}" srcOrd="0" destOrd="0" parTransId="{69A13859-17B0-4ED1-B093-1771E39C36F5}" sibTransId="{72877D02-4AFC-43EF-836F-B199508030A2}"/>
    <dgm:cxn modelId="{4AD22E8A-9050-4FAE-B3D4-F21918C7D543}" type="presOf" srcId="{D47F6C35-D0C9-404E-897B-F297246FA724}" destId="{4C72A4D8-4706-44DB-8C94-4EC5812C87C0}" srcOrd="0" destOrd="0" presId="urn:microsoft.com/office/officeart/2005/8/layout/chevron2"/>
    <dgm:cxn modelId="{F5D22242-08FE-40FE-9305-D78411F763FC}" srcId="{9CBBE194-F376-4B64-B428-54A840F0E869}" destId="{D47F6C35-D0C9-404E-897B-F297246FA724}" srcOrd="0" destOrd="0" parTransId="{CB2B84C9-1964-4D76-88ED-1BF27CDEB890}" sibTransId="{E0A4413F-A72E-487B-81F4-6D7202377E30}"/>
    <dgm:cxn modelId="{D881B32E-72D1-40AE-8887-049F56F927DD}" srcId="{74872D3D-DB27-4D35-851A-91CE279406C6}" destId="{46DA7314-E113-465F-803B-6C0B1845E9AD}" srcOrd="5" destOrd="0" parTransId="{1C0D21AD-FF59-46E1-AAA0-C96FD6CDC205}" sibTransId="{247C757F-7980-4EDD-B8DC-D05FDB845C14}"/>
    <dgm:cxn modelId="{14F61B36-D89D-470F-AB45-7A69A24C7E31}" type="presOf" srcId="{C21AEA79-A3A6-4DB8-99C8-8A6C8F06BAEF}" destId="{9A38C7DA-3B10-4916-A8BE-82F22F2D1E5E}" srcOrd="0" destOrd="0" presId="urn:microsoft.com/office/officeart/2005/8/layout/chevron2"/>
    <dgm:cxn modelId="{00207745-CA0B-4375-BE61-ED2DDB7E4A9B}" type="presOf" srcId="{3843D59D-6B15-464C-ACB6-5AE068B72E2D}" destId="{E17A979A-647A-45FB-87E1-26151E9DE799}" srcOrd="0" destOrd="0" presId="urn:microsoft.com/office/officeart/2005/8/layout/chevron2"/>
    <dgm:cxn modelId="{D87990B1-DCBF-4F2C-9DB0-549668663AFF}" srcId="{74872D3D-DB27-4D35-851A-91CE279406C6}" destId="{DD37939C-523D-4F58-953B-F444BEFFB1DA}" srcOrd="0" destOrd="0" parTransId="{7FB2054A-EBF6-4D4C-9374-171C6B46423F}" sibTransId="{B7033A22-79A5-454C-B995-BDB02CAA81E4}"/>
    <dgm:cxn modelId="{113DB2CF-61C9-4DD8-80AE-D3E3EDA01772}" srcId="{3843D59D-6B15-464C-ACB6-5AE068B72E2D}" destId="{8D873458-6B3D-466E-852D-6A54020C68D8}" srcOrd="2" destOrd="0" parTransId="{E889E6B3-AF8F-4E28-9176-F17A321A5C89}" sibTransId="{AFB7D0BC-594B-436C-AE23-FF1A476BA5C6}"/>
    <dgm:cxn modelId="{7EEC8879-D90C-480E-8F28-2ACE08486C36}" type="presOf" srcId="{87CB01B1-AD85-412B-BD95-5615EB50EDF9}" destId="{D7054510-F950-40D8-AF80-71EA4406ACEF}" srcOrd="0" destOrd="2" presId="urn:microsoft.com/office/officeart/2005/8/layout/chevron2"/>
    <dgm:cxn modelId="{20165222-2932-4177-AC40-3FA3C803FCA7}" type="presParOf" srcId="{C8F7DD7B-F9DA-4BB7-A487-BEA0C438C4D6}" destId="{ACB11E9F-9F47-4378-B3F9-A2F898F62015}" srcOrd="0" destOrd="0" presId="urn:microsoft.com/office/officeart/2005/8/layout/chevron2"/>
    <dgm:cxn modelId="{603154BA-660B-4B6B-906B-1EE86EAACD78}" type="presParOf" srcId="{ACB11E9F-9F47-4378-B3F9-A2F898F62015}" destId="{4C72A4D8-4706-44DB-8C94-4EC5812C87C0}" srcOrd="0" destOrd="0" presId="urn:microsoft.com/office/officeart/2005/8/layout/chevron2"/>
    <dgm:cxn modelId="{653B2AA8-1F34-49CC-BF90-82AD536BF925}" type="presParOf" srcId="{ACB11E9F-9F47-4378-B3F9-A2F898F62015}" destId="{9A38C7DA-3B10-4916-A8BE-82F22F2D1E5E}" srcOrd="1" destOrd="0" presId="urn:microsoft.com/office/officeart/2005/8/layout/chevron2"/>
    <dgm:cxn modelId="{89E7892E-F9B9-4068-BB97-6353EE2A9A1D}" type="presParOf" srcId="{C8F7DD7B-F9DA-4BB7-A487-BEA0C438C4D6}" destId="{FA224401-5B95-4944-BDD9-6F40E1EE77DE}" srcOrd="1" destOrd="0" presId="urn:microsoft.com/office/officeart/2005/8/layout/chevron2"/>
    <dgm:cxn modelId="{1E392044-348B-44DD-A5ED-CEF3A3897A22}" type="presParOf" srcId="{C8F7DD7B-F9DA-4BB7-A487-BEA0C438C4D6}" destId="{9A19EF03-E008-4DF1-A34A-6429578C2587}" srcOrd="2" destOrd="0" presId="urn:microsoft.com/office/officeart/2005/8/layout/chevron2"/>
    <dgm:cxn modelId="{F57B01AD-354A-49CB-9205-03684E2852E9}" type="presParOf" srcId="{9A19EF03-E008-4DF1-A34A-6429578C2587}" destId="{A937EDEC-E01D-4F67-A4EF-8DD27F8E98BC}" srcOrd="0" destOrd="0" presId="urn:microsoft.com/office/officeart/2005/8/layout/chevron2"/>
    <dgm:cxn modelId="{27DA099A-6871-41C4-90F6-F2BA1988CF7D}" type="presParOf" srcId="{9A19EF03-E008-4DF1-A34A-6429578C2587}" destId="{D7054510-F950-40D8-AF80-71EA4406ACEF}" srcOrd="1" destOrd="0" presId="urn:microsoft.com/office/officeart/2005/8/layout/chevron2"/>
    <dgm:cxn modelId="{0255268C-4331-49B4-8D03-39B0A4847190}" type="presParOf" srcId="{C8F7DD7B-F9DA-4BB7-A487-BEA0C438C4D6}" destId="{544C0313-0722-42C4-AAFA-BF72EB3DDD89}" srcOrd="3" destOrd="0" presId="urn:microsoft.com/office/officeart/2005/8/layout/chevron2"/>
    <dgm:cxn modelId="{1FBAA420-4205-49F4-923A-62D7EE3383AF}" type="presParOf" srcId="{C8F7DD7B-F9DA-4BB7-A487-BEA0C438C4D6}" destId="{E5100941-2EEF-4143-B477-D438E1B00A66}" srcOrd="4" destOrd="0" presId="urn:microsoft.com/office/officeart/2005/8/layout/chevron2"/>
    <dgm:cxn modelId="{E40D3614-51C2-4108-B17D-BAEE528F6503}" type="presParOf" srcId="{E5100941-2EEF-4143-B477-D438E1B00A66}" destId="{E17A979A-647A-45FB-87E1-26151E9DE799}" srcOrd="0" destOrd="0" presId="urn:microsoft.com/office/officeart/2005/8/layout/chevron2"/>
    <dgm:cxn modelId="{99339341-64FC-4BB7-834B-09962D8D1AEB}" type="presParOf" srcId="{E5100941-2EEF-4143-B477-D438E1B00A66}" destId="{A1046E1B-DC9D-42BA-953E-AEC332D9244B}" srcOrd="1" destOrd="0" presId="urn:microsoft.com/office/officeart/2005/8/layout/chevron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AEC479-827A-469F-9381-FAF5245B2AE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B2E5FB9-9FDA-4640-B920-7EDA86244B43}">
      <dgm:prSet/>
      <dgm:spPr/>
      <dgm:t>
        <a:bodyPr/>
        <a:lstStyle/>
        <a:p>
          <a:pPr rtl="0"/>
          <a:r>
            <a:rPr lang="en-US" noProof="0" dirty="0" smtClean="0"/>
            <a:t>O método </a:t>
          </a:r>
          <a:r>
            <a:rPr lang="en-US" noProof="0" dirty="0" err="1" smtClean="0"/>
            <a:t>simulou</a:t>
          </a:r>
          <a:r>
            <a:rPr lang="en-US" noProof="0" dirty="0" smtClean="0"/>
            <a:t> com </a:t>
          </a:r>
          <a:r>
            <a:rPr lang="en-US" noProof="0" dirty="0" err="1" smtClean="0"/>
            <a:t>sucesso</a:t>
          </a:r>
          <a:r>
            <a:rPr lang="en-US" noProof="0" dirty="0" smtClean="0"/>
            <a:t> </a:t>
          </a:r>
          <a:r>
            <a:rPr lang="en-US" noProof="0" dirty="0" err="1" smtClean="0"/>
            <a:t>problemas</a:t>
          </a:r>
          <a:r>
            <a:rPr lang="en-US" noProof="0" dirty="0" smtClean="0"/>
            <a:t> de advecção 1D. </a:t>
          </a:r>
          <a:r>
            <a:rPr lang="en-US" noProof="0" dirty="0" err="1" smtClean="0"/>
            <a:t>Estudar</a:t>
          </a:r>
          <a:r>
            <a:rPr lang="en-US" noProof="0" dirty="0" smtClean="0"/>
            <a:t> a </a:t>
          </a:r>
          <a:r>
            <a:rPr lang="en-US" noProof="0" dirty="0" err="1" smtClean="0"/>
            <a:t>análise</a:t>
          </a:r>
          <a:r>
            <a:rPr lang="en-US" noProof="0" dirty="0" smtClean="0"/>
            <a:t> </a:t>
          </a:r>
          <a:r>
            <a:rPr lang="en-US" noProof="0" dirty="0" err="1" smtClean="0"/>
            <a:t>numérica</a:t>
          </a:r>
          <a:r>
            <a:rPr lang="en-US" noProof="0" dirty="0" smtClean="0"/>
            <a:t> </a:t>
          </a:r>
          <a:r>
            <a:rPr lang="en-US" noProof="0" dirty="0" err="1" smtClean="0"/>
            <a:t>permitiu</a:t>
          </a:r>
          <a:r>
            <a:rPr lang="en-US" noProof="0" dirty="0" smtClean="0"/>
            <a:t> a </a:t>
          </a:r>
          <a:r>
            <a:rPr lang="en-US" noProof="0" dirty="0" err="1" smtClean="0"/>
            <a:t>melhor</a:t>
          </a:r>
          <a:r>
            <a:rPr lang="en-US" noProof="0" dirty="0" smtClean="0"/>
            <a:t> </a:t>
          </a:r>
          <a:r>
            <a:rPr lang="en-US" noProof="0" dirty="0" err="1" smtClean="0"/>
            <a:t>compreensão</a:t>
          </a:r>
          <a:r>
            <a:rPr lang="en-US" noProof="0" dirty="0" smtClean="0"/>
            <a:t> do </a:t>
          </a:r>
          <a:r>
            <a:rPr lang="en-US" noProof="0" dirty="0" err="1" smtClean="0"/>
            <a:t>problema</a:t>
          </a:r>
          <a:r>
            <a:rPr lang="en-US" noProof="0" dirty="0" smtClean="0"/>
            <a:t> </a:t>
          </a:r>
          <a:r>
            <a:rPr lang="en-US" noProof="0" dirty="0" err="1" smtClean="0"/>
            <a:t>matemático-computacional</a:t>
          </a:r>
          <a:r>
            <a:rPr lang="en-US" noProof="0" dirty="0" smtClean="0"/>
            <a:t>.</a:t>
          </a:r>
          <a:endParaRPr lang="pt-BR" noProof="0" dirty="0"/>
        </a:p>
      </dgm:t>
    </dgm:pt>
    <dgm:pt modelId="{0ACE3601-D5A9-4669-847A-52DBD3FDC6AD}" type="sibTrans" cxnId="{0ECBE8A5-D031-483E-91FA-70AFD7FB469F}">
      <dgm:prSet/>
      <dgm:spPr/>
      <dgm:t>
        <a:bodyPr/>
        <a:lstStyle/>
        <a:p>
          <a:endParaRPr lang="pt-BR"/>
        </a:p>
      </dgm:t>
    </dgm:pt>
    <dgm:pt modelId="{6B8F27F4-C510-4208-A6BA-1262F3CA3D2F}" type="parTrans" cxnId="{0ECBE8A5-D031-483E-91FA-70AFD7FB469F}">
      <dgm:prSet/>
      <dgm:spPr/>
      <dgm:t>
        <a:bodyPr/>
        <a:lstStyle/>
        <a:p>
          <a:endParaRPr lang="pt-BR"/>
        </a:p>
      </dgm:t>
    </dgm:pt>
    <dgm:pt modelId="{8EAFA1D2-247D-4C35-B0AD-A686E32B63F9}">
      <dgm:prSet/>
      <dgm:spPr/>
      <dgm:t>
        <a:bodyPr/>
        <a:lstStyle/>
        <a:p>
          <a:pPr rtl="0"/>
          <a:r>
            <a:rPr lang="pt-BR" dirty="0" smtClean="0"/>
            <a:t>Mesmo que simples, as equações apresentadas permitem que a parte física e matemática seja abordada.</a:t>
          </a:r>
          <a:endParaRPr lang="pt-BR" dirty="0"/>
        </a:p>
      </dgm:t>
    </dgm:pt>
    <dgm:pt modelId="{595FDFCB-EA7C-4676-A649-6B86FF8E1766}" type="sibTrans" cxnId="{F7A4A7A8-3833-4E99-9B8E-FAA966BD1CC9}">
      <dgm:prSet/>
      <dgm:spPr/>
      <dgm:t>
        <a:bodyPr/>
        <a:lstStyle/>
        <a:p>
          <a:endParaRPr lang="pt-BR"/>
        </a:p>
      </dgm:t>
    </dgm:pt>
    <dgm:pt modelId="{A234C983-9940-4DDF-B089-5E18C07CE512}" type="parTrans" cxnId="{F7A4A7A8-3833-4E99-9B8E-FAA966BD1CC9}">
      <dgm:prSet/>
      <dgm:spPr/>
      <dgm:t>
        <a:bodyPr/>
        <a:lstStyle/>
        <a:p>
          <a:endParaRPr lang="pt-BR"/>
        </a:p>
      </dgm:t>
    </dgm:pt>
    <dgm:pt modelId="{927313C6-C049-4CC3-ABDB-9A52BA18E450}">
      <dgm:prSet/>
      <dgm:spPr/>
      <dgm:t>
        <a:bodyPr/>
        <a:lstStyle/>
        <a:p>
          <a:pPr rtl="0"/>
          <a:r>
            <a:rPr lang="pt-BR" dirty="0" smtClean="0"/>
            <a:t>Os métodos numéricos são uma ferramenta poderosa para a aproximação de resultados em Meteorologia Dinâmica sem a necessidade de um laboratório.</a:t>
          </a:r>
          <a:endParaRPr lang="pt-BR" dirty="0"/>
        </a:p>
      </dgm:t>
    </dgm:pt>
    <dgm:pt modelId="{DE6F66A9-8FA1-4D81-8268-2DAE4B703A18}" type="sibTrans" cxnId="{C78A211C-090E-4838-B0B1-33B21270949C}">
      <dgm:prSet/>
      <dgm:spPr/>
      <dgm:t>
        <a:bodyPr/>
        <a:lstStyle/>
        <a:p>
          <a:endParaRPr lang="pt-BR"/>
        </a:p>
      </dgm:t>
    </dgm:pt>
    <dgm:pt modelId="{976B66F9-FCBB-4523-85A0-63C57C44384A}" type="parTrans" cxnId="{C78A211C-090E-4838-B0B1-33B21270949C}">
      <dgm:prSet/>
      <dgm:spPr/>
      <dgm:t>
        <a:bodyPr/>
        <a:lstStyle/>
        <a:p>
          <a:endParaRPr lang="pt-BR"/>
        </a:p>
      </dgm:t>
    </dgm:pt>
    <dgm:pt modelId="{7D2A4EE5-3318-4E8E-AAFB-807470B21B55}">
      <dgm:prSet/>
      <dgm:spPr/>
      <dgm:t>
        <a:bodyPr/>
        <a:lstStyle/>
        <a:p>
          <a:pPr rtl="0"/>
          <a:r>
            <a:rPr lang="pt-BR" noProof="0" dirty="0" smtClean="0"/>
            <a:t>O método de diferenças finitas possui uma eficiência computacional adequada, sendo indicado para a solução de problemas que envolvam fluxos.</a:t>
          </a:r>
          <a:endParaRPr lang="pt-BR" noProof="0" dirty="0"/>
        </a:p>
      </dgm:t>
    </dgm:pt>
    <dgm:pt modelId="{84789DF8-6012-4C42-87CA-118B938DC3C5}" type="sibTrans" cxnId="{766C2BC1-A0BA-4231-9735-A9CE2B61CBCF}">
      <dgm:prSet/>
      <dgm:spPr/>
      <dgm:t>
        <a:bodyPr/>
        <a:lstStyle/>
        <a:p>
          <a:endParaRPr lang="pt-BR"/>
        </a:p>
      </dgm:t>
    </dgm:pt>
    <dgm:pt modelId="{CAAD96A9-CD39-4533-8708-DCA0CDC74C71}" type="parTrans" cxnId="{766C2BC1-A0BA-4231-9735-A9CE2B61CBCF}">
      <dgm:prSet/>
      <dgm:spPr/>
      <dgm:t>
        <a:bodyPr/>
        <a:lstStyle/>
        <a:p>
          <a:endParaRPr lang="pt-BR"/>
        </a:p>
      </dgm:t>
    </dgm:pt>
    <dgm:pt modelId="{12FCB810-FF4A-4CF9-BFE9-D70754FBCAED}" type="pres">
      <dgm:prSet presAssocID="{74AEC479-827A-469F-9381-FAF5245B2A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B99834-5270-4039-8443-487CB787653F}" type="pres">
      <dgm:prSet presAssocID="{927313C6-C049-4CC3-ABDB-9A52BA18E450}" presName="linNode" presStyleCnt="0"/>
      <dgm:spPr/>
    </dgm:pt>
    <dgm:pt modelId="{1126BB98-649A-4030-AC62-D20C5C93A860}" type="pres">
      <dgm:prSet presAssocID="{927313C6-C049-4CC3-ABDB-9A52BA18E45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E09E2-AECF-4871-89E3-3C37169CFC87}" type="pres">
      <dgm:prSet presAssocID="{DE6F66A9-8FA1-4D81-8268-2DAE4B703A18}" presName="sp" presStyleCnt="0"/>
      <dgm:spPr/>
    </dgm:pt>
    <dgm:pt modelId="{08FF30E5-00BA-4B4B-8B30-94BAA201D5B6}" type="pres">
      <dgm:prSet presAssocID="{8EAFA1D2-247D-4C35-B0AD-A686E32B63F9}" presName="linNode" presStyleCnt="0"/>
      <dgm:spPr/>
    </dgm:pt>
    <dgm:pt modelId="{699EB3DA-995A-4210-BE61-CA3F72E78C6A}" type="pres">
      <dgm:prSet presAssocID="{8EAFA1D2-247D-4C35-B0AD-A686E32B63F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A58DC3-2BA6-4DF5-9DB0-A8432583E5AD}" type="pres">
      <dgm:prSet presAssocID="{595FDFCB-EA7C-4676-A649-6B86FF8E1766}" presName="sp" presStyleCnt="0"/>
      <dgm:spPr/>
    </dgm:pt>
    <dgm:pt modelId="{4310A7EC-D883-4D93-81BE-EAD473F68932}" type="pres">
      <dgm:prSet presAssocID="{7D2A4EE5-3318-4E8E-AAFB-807470B21B55}" presName="linNode" presStyleCnt="0"/>
      <dgm:spPr/>
    </dgm:pt>
    <dgm:pt modelId="{BFB56801-DE97-4903-B95A-70ADA7A70246}" type="pres">
      <dgm:prSet presAssocID="{7D2A4EE5-3318-4E8E-AAFB-807470B21B55}" presName="parentText" presStyleLbl="node1" presStyleIdx="2" presStyleCnt="4" custLinFactY="5200" custLinFactNeighborX="-2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B7804E-CE59-4174-BEB9-2A28C6A44054}" type="pres">
      <dgm:prSet presAssocID="{84789DF8-6012-4C42-87CA-118B938DC3C5}" presName="sp" presStyleCnt="0"/>
      <dgm:spPr/>
    </dgm:pt>
    <dgm:pt modelId="{3572946E-606F-4102-8B00-AFAB844560AD}" type="pres">
      <dgm:prSet presAssocID="{0B2E5FB9-9FDA-4640-B920-7EDA86244B43}" presName="linNode" presStyleCnt="0"/>
      <dgm:spPr/>
    </dgm:pt>
    <dgm:pt modelId="{9F3A3DD2-0561-47C3-A33A-B474F89C6AEC}" type="pres">
      <dgm:prSet presAssocID="{0B2E5FB9-9FDA-4640-B920-7EDA86244B43}" presName="parentText" presStyleLbl="node1" presStyleIdx="3" presStyleCnt="4" custLinFactY="-7500" custLinFactNeighborX="-2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F51C41-755F-422A-AFB9-4B20D47C3896}" type="presOf" srcId="{0B2E5FB9-9FDA-4640-B920-7EDA86244B43}" destId="{9F3A3DD2-0561-47C3-A33A-B474F89C6AEC}" srcOrd="0" destOrd="0" presId="urn:microsoft.com/office/officeart/2005/8/layout/vList5"/>
    <dgm:cxn modelId="{C78A211C-090E-4838-B0B1-33B21270949C}" srcId="{74AEC479-827A-469F-9381-FAF5245B2AE4}" destId="{927313C6-C049-4CC3-ABDB-9A52BA18E450}" srcOrd="0" destOrd="0" parTransId="{976B66F9-FCBB-4523-85A0-63C57C44384A}" sibTransId="{DE6F66A9-8FA1-4D81-8268-2DAE4B703A18}"/>
    <dgm:cxn modelId="{F7A4A7A8-3833-4E99-9B8E-FAA966BD1CC9}" srcId="{74AEC479-827A-469F-9381-FAF5245B2AE4}" destId="{8EAFA1D2-247D-4C35-B0AD-A686E32B63F9}" srcOrd="1" destOrd="0" parTransId="{A234C983-9940-4DDF-B089-5E18C07CE512}" sibTransId="{595FDFCB-EA7C-4676-A649-6B86FF8E1766}"/>
    <dgm:cxn modelId="{0ECBE8A5-D031-483E-91FA-70AFD7FB469F}" srcId="{74AEC479-827A-469F-9381-FAF5245B2AE4}" destId="{0B2E5FB9-9FDA-4640-B920-7EDA86244B43}" srcOrd="3" destOrd="0" parTransId="{6B8F27F4-C510-4208-A6BA-1262F3CA3D2F}" sibTransId="{0ACE3601-D5A9-4669-847A-52DBD3FDC6AD}"/>
    <dgm:cxn modelId="{C8BFFD48-7A08-438E-A663-7C0B4C54EE2E}" type="presOf" srcId="{927313C6-C049-4CC3-ABDB-9A52BA18E450}" destId="{1126BB98-649A-4030-AC62-D20C5C93A860}" srcOrd="0" destOrd="0" presId="urn:microsoft.com/office/officeart/2005/8/layout/vList5"/>
    <dgm:cxn modelId="{9D391FBA-D64F-4890-87E5-85DBF65D8ECE}" type="presOf" srcId="{8EAFA1D2-247D-4C35-B0AD-A686E32B63F9}" destId="{699EB3DA-995A-4210-BE61-CA3F72E78C6A}" srcOrd="0" destOrd="0" presId="urn:microsoft.com/office/officeart/2005/8/layout/vList5"/>
    <dgm:cxn modelId="{766C2BC1-A0BA-4231-9735-A9CE2B61CBCF}" srcId="{74AEC479-827A-469F-9381-FAF5245B2AE4}" destId="{7D2A4EE5-3318-4E8E-AAFB-807470B21B55}" srcOrd="2" destOrd="0" parTransId="{CAAD96A9-CD39-4533-8708-DCA0CDC74C71}" sibTransId="{84789DF8-6012-4C42-87CA-118B938DC3C5}"/>
    <dgm:cxn modelId="{38FE0B63-854C-4D62-901E-E47F50238997}" type="presOf" srcId="{7D2A4EE5-3318-4E8E-AAFB-807470B21B55}" destId="{BFB56801-DE97-4903-B95A-70ADA7A70246}" srcOrd="0" destOrd="0" presId="urn:microsoft.com/office/officeart/2005/8/layout/vList5"/>
    <dgm:cxn modelId="{BB611D54-7C19-4853-932A-74C8DDB9512E}" type="presOf" srcId="{74AEC479-827A-469F-9381-FAF5245B2AE4}" destId="{12FCB810-FF4A-4CF9-BFE9-D70754FBCAED}" srcOrd="0" destOrd="0" presId="urn:microsoft.com/office/officeart/2005/8/layout/vList5"/>
    <dgm:cxn modelId="{5A0382AC-E1EE-451C-949F-567C84D2DC58}" type="presParOf" srcId="{12FCB810-FF4A-4CF9-BFE9-D70754FBCAED}" destId="{5AB99834-5270-4039-8443-487CB787653F}" srcOrd="0" destOrd="0" presId="urn:microsoft.com/office/officeart/2005/8/layout/vList5"/>
    <dgm:cxn modelId="{3F7A60C1-D330-4C2B-82C6-FBE78766E9B6}" type="presParOf" srcId="{5AB99834-5270-4039-8443-487CB787653F}" destId="{1126BB98-649A-4030-AC62-D20C5C93A860}" srcOrd="0" destOrd="0" presId="urn:microsoft.com/office/officeart/2005/8/layout/vList5"/>
    <dgm:cxn modelId="{83DA700D-D725-4855-81D2-6E72A94DBDF5}" type="presParOf" srcId="{12FCB810-FF4A-4CF9-BFE9-D70754FBCAED}" destId="{089E09E2-AECF-4871-89E3-3C37169CFC87}" srcOrd="1" destOrd="0" presId="urn:microsoft.com/office/officeart/2005/8/layout/vList5"/>
    <dgm:cxn modelId="{CD2BDAFD-338C-4529-B0BC-CA76CBC7A64B}" type="presParOf" srcId="{12FCB810-FF4A-4CF9-BFE9-D70754FBCAED}" destId="{08FF30E5-00BA-4B4B-8B30-94BAA201D5B6}" srcOrd="2" destOrd="0" presId="urn:microsoft.com/office/officeart/2005/8/layout/vList5"/>
    <dgm:cxn modelId="{F5488F58-D5FE-4D21-917B-8B1BE7C89D04}" type="presParOf" srcId="{08FF30E5-00BA-4B4B-8B30-94BAA201D5B6}" destId="{699EB3DA-995A-4210-BE61-CA3F72E78C6A}" srcOrd="0" destOrd="0" presId="urn:microsoft.com/office/officeart/2005/8/layout/vList5"/>
    <dgm:cxn modelId="{64B2FD48-326B-4B1B-B167-4E60DB5BF03B}" type="presParOf" srcId="{12FCB810-FF4A-4CF9-BFE9-D70754FBCAED}" destId="{48A58DC3-2BA6-4DF5-9DB0-A8432583E5AD}" srcOrd="3" destOrd="0" presId="urn:microsoft.com/office/officeart/2005/8/layout/vList5"/>
    <dgm:cxn modelId="{33C5C86D-19E9-4A58-A29C-22FCABDEB4B3}" type="presParOf" srcId="{12FCB810-FF4A-4CF9-BFE9-D70754FBCAED}" destId="{4310A7EC-D883-4D93-81BE-EAD473F68932}" srcOrd="4" destOrd="0" presId="urn:microsoft.com/office/officeart/2005/8/layout/vList5"/>
    <dgm:cxn modelId="{FCA91057-FE1F-4D57-A31B-861841416E73}" type="presParOf" srcId="{4310A7EC-D883-4D93-81BE-EAD473F68932}" destId="{BFB56801-DE97-4903-B95A-70ADA7A70246}" srcOrd="0" destOrd="0" presId="urn:microsoft.com/office/officeart/2005/8/layout/vList5"/>
    <dgm:cxn modelId="{93CEEABA-694C-4040-B3E4-E64778116903}" type="presParOf" srcId="{12FCB810-FF4A-4CF9-BFE9-D70754FBCAED}" destId="{74B7804E-CE59-4174-BEB9-2A28C6A44054}" srcOrd="5" destOrd="0" presId="urn:microsoft.com/office/officeart/2005/8/layout/vList5"/>
    <dgm:cxn modelId="{C729D2B8-DAB7-4785-843E-B9A18B807419}" type="presParOf" srcId="{12FCB810-FF4A-4CF9-BFE9-D70754FBCAED}" destId="{3572946E-606F-4102-8B00-AFAB844560AD}" srcOrd="6" destOrd="0" presId="urn:microsoft.com/office/officeart/2005/8/layout/vList5"/>
    <dgm:cxn modelId="{360A718F-6757-4EB8-B1E6-D920E7B6B56A}" type="presParOf" srcId="{3572946E-606F-4102-8B00-AFAB844560AD}" destId="{9F3A3DD2-0561-47C3-A33A-B474F89C6AEC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364BC-83B6-4C4B-A10B-B38587845692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1B684CA-15BF-4D5E-95FC-6F76AAAAB0C7}">
      <dgm:prSet/>
      <dgm:spPr/>
      <dgm:t>
        <a:bodyPr/>
        <a:lstStyle/>
        <a:p>
          <a:pPr algn="ctr" rtl="0"/>
          <a:r>
            <a:rPr lang="pt-BR" dirty="0" smtClean="0"/>
            <a:t>Apresentar algumas propriedades básicas dos </a:t>
          </a:r>
          <a:r>
            <a:rPr lang="pt-BR" b="1" dirty="0" smtClean="0">
              <a:solidFill>
                <a:schemeClr val="tx1">
                  <a:lumMod val="75000"/>
                </a:schemeClr>
              </a:solidFill>
            </a:rPr>
            <a:t>métodos numéricos</a:t>
          </a:r>
          <a:endParaRPr lang="pt-BR" b="1" dirty="0">
            <a:solidFill>
              <a:schemeClr val="tx1">
                <a:lumMod val="75000"/>
              </a:schemeClr>
            </a:solidFill>
          </a:endParaRPr>
        </a:p>
      </dgm:t>
    </dgm:pt>
    <dgm:pt modelId="{98C8D386-B9D0-42D9-88EC-0C2101C8CC60}" type="parTrans" cxnId="{810E5C0D-3355-4CD1-A018-D9A15496FA48}">
      <dgm:prSet/>
      <dgm:spPr/>
      <dgm:t>
        <a:bodyPr/>
        <a:lstStyle/>
        <a:p>
          <a:endParaRPr lang="pt-BR"/>
        </a:p>
      </dgm:t>
    </dgm:pt>
    <dgm:pt modelId="{1F433C50-B818-4295-9F27-FC11320BFDD3}" type="sibTrans" cxnId="{810E5C0D-3355-4CD1-A018-D9A15496FA48}">
      <dgm:prSet/>
      <dgm:spPr/>
      <dgm:t>
        <a:bodyPr/>
        <a:lstStyle/>
        <a:p>
          <a:endParaRPr lang="pt-BR"/>
        </a:p>
      </dgm:t>
    </dgm:pt>
    <dgm:pt modelId="{DF4335D1-CB59-4D0B-A915-55F76D9DF3B4}">
      <dgm:prSet/>
      <dgm:spPr/>
      <dgm:t>
        <a:bodyPr/>
        <a:lstStyle/>
        <a:p>
          <a:pPr rtl="0"/>
          <a:r>
            <a:rPr lang="pt-BR" dirty="0" smtClean="0"/>
            <a:t>Utilizar o </a:t>
          </a:r>
          <a:r>
            <a:rPr lang="pt-BR" b="1" dirty="0" smtClean="0">
              <a:solidFill>
                <a:schemeClr val="tx1">
                  <a:lumMod val="75000"/>
                </a:schemeClr>
              </a:solidFill>
            </a:rPr>
            <a:t>método de diferenças finitas </a:t>
          </a:r>
          <a:r>
            <a:rPr lang="pt-BR" dirty="0" smtClean="0"/>
            <a:t>para resolver equações de advecção</a:t>
          </a:r>
          <a:endParaRPr lang="pt-BR" dirty="0"/>
        </a:p>
      </dgm:t>
    </dgm:pt>
    <dgm:pt modelId="{A5E0C6E8-CB16-4C56-A4E6-BB8B2C21AE9B}" type="parTrans" cxnId="{767F4E6A-A8F8-4F97-9D42-E1209790A9A1}">
      <dgm:prSet/>
      <dgm:spPr/>
      <dgm:t>
        <a:bodyPr/>
        <a:lstStyle/>
        <a:p>
          <a:endParaRPr lang="pt-BR"/>
        </a:p>
      </dgm:t>
    </dgm:pt>
    <dgm:pt modelId="{5D29687D-0015-4573-A2FA-06E521A4B8B0}" type="sibTrans" cxnId="{767F4E6A-A8F8-4F97-9D42-E1209790A9A1}">
      <dgm:prSet/>
      <dgm:spPr/>
      <dgm:t>
        <a:bodyPr/>
        <a:lstStyle/>
        <a:p>
          <a:endParaRPr lang="pt-BR"/>
        </a:p>
      </dgm:t>
    </dgm:pt>
    <dgm:pt modelId="{F98CF428-68ED-4342-96D6-D1D2EDA7DD4B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tx1">
                  <a:lumMod val="75000"/>
                </a:schemeClr>
              </a:solidFill>
            </a:rPr>
            <a:t>Orientação</a:t>
          </a:r>
          <a:r>
            <a:rPr lang="en-US" b="1" dirty="0" smtClean="0">
              <a:solidFill>
                <a:schemeClr val="tx1">
                  <a:lumMod val="75000"/>
                </a:schemeClr>
              </a:solidFill>
            </a:rPr>
            <a:t> à </a:t>
          </a:r>
          <a:r>
            <a:rPr lang="en-US" b="1" dirty="0" err="1" smtClean="0">
              <a:solidFill>
                <a:schemeClr val="tx1">
                  <a:lumMod val="75000"/>
                </a:schemeClr>
              </a:solidFill>
            </a:rPr>
            <a:t>Objetos</a:t>
          </a:r>
          <a:endParaRPr lang="en-US" b="1" dirty="0">
            <a:solidFill>
              <a:schemeClr val="tx1">
                <a:lumMod val="75000"/>
              </a:schemeClr>
            </a:solidFill>
          </a:endParaRPr>
        </a:p>
      </dgm:t>
    </dgm:pt>
    <dgm:pt modelId="{14656E1D-2DE1-40C6-A982-5830E58001CB}" type="parTrans" cxnId="{069D4CEA-F100-4A40-BF32-FA256C2EA8C0}">
      <dgm:prSet/>
      <dgm:spPr/>
      <dgm:t>
        <a:bodyPr/>
        <a:lstStyle/>
        <a:p>
          <a:endParaRPr lang="pt-BR"/>
        </a:p>
      </dgm:t>
    </dgm:pt>
    <dgm:pt modelId="{0B6A08FC-BF95-47DE-B5E8-8E6F8720EC00}" type="sibTrans" cxnId="{069D4CEA-F100-4A40-BF32-FA256C2EA8C0}">
      <dgm:prSet/>
      <dgm:spPr/>
      <dgm:t>
        <a:bodyPr/>
        <a:lstStyle/>
        <a:p>
          <a:endParaRPr lang="pt-BR"/>
        </a:p>
      </dgm:t>
    </dgm:pt>
    <dgm:pt modelId="{ED5FD5C0-3554-48A0-BF17-16E6DE6EE434}">
      <dgm:prSet/>
      <dgm:spPr/>
      <dgm:t>
        <a:bodyPr/>
        <a:lstStyle/>
        <a:p>
          <a:pPr rtl="0"/>
          <a:r>
            <a:rPr lang="pt-BR" dirty="0" smtClean="0"/>
            <a:t>Mostrar de forma simplificada a </a:t>
          </a:r>
          <a:r>
            <a:rPr lang="pt-BR" dirty="0" smtClean="0">
              <a:solidFill>
                <a:schemeClr val="tx1">
                  <a:lumMod val="75000"/>
                </a:schemeClr>
              </a:solidFill>
            </a:rPr>
            <a:t>discretização de uma equação da dinâmica</a:t>
          </a:r>
          <a:endParaRPr lang="pt-BR" dirty="0">
            <a:solidFill>
              <a:schemeClr val="tx1">
                <a:lumMod val="75000"/>
              </a:schemeClr>
            </a:solidFill>
          </a:endParaRPr>
        </a:p>
      </dgm:t>
    </dgm:pt>
    <dgm:pt modelId="{B19CC616-DE63-4894-9560-916B8D65A8E8}" type="parTrans" cxnId="{04427CC6-D42F-4306-BBFD-DD60783508EC}">
      <dgm:prSet/>
      <dgm:spPr/>
      <dgm:t>
        <a:bodyPr/>
        <a:lstStyle/>
        <a:p>
          <a:endParaRPr lang="pt-BR"/>
        </a:p>
      </dgm:t>
    </dgm:pt>
    <dgm:pt modelId="{8FD6475E-68C2-424A-B7CF-C80CC1E70E02}" type="sibTrans" cxnId="{04427CC6-D42F-4306-BBFD-DD60783508EC}">
      <dgm:prSet/>
      <dgm:spPr/>
      <dgm:t>
        <a:bodyPr/>
        <a:lstStyle/>
        <a:p>
          <a:endParaRPr lang="pt-BR"/>
        </a:p>
      </dgm:t>
    </dgm:pt>
    <dgm:pt modelId="{6D315D5B-E6AA-40FB-9474-6F9B78BF72AE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tx1">
                  <a:lumMod val="75000"/>
                </a:schemeClr>
              </a:solidFill>
            </a:rPr>
            <a:t>Resultados</a:t>
          </a:r>
          <a:r>
            <a:rPr lang="en-US" b="1" dirty="0" smtClean="0">
              <a:solidFill>
                <a:schemeClr val="tx1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1">
                  <a:lumMod val="75000"/>
                </a:schemeClr>
              </a:solidFill>
            </a:rPr>
            <a:t>em</a:t>
          </a:r>
          <a:r>
            <a:rPr lang="en-US" b="1" dirty="0" smtClean="0">
              <a:solidFill>
                <a:schemeClr val="tx1">
                  <a:lumMod val="75000"/>
                </a:schemeClr>
              </a:solidFill>
            </a:rPr>
            <a:t> 1D</a:t>
          </a:r>
          <a:endParaRPr lang="en-US" b="1" dirty="0">
            <a:solidFill>
              <a:schemeClr val="tx1">
                <a:lumMod val="75000"/>
              </a:schemeClr>
            </a:solidFill>
          </a:endParaRPr>
        </a:p>
      </dgm:t>
    </dgm:pt>
    <dgm:pt modelId="{6411C6D6-33A5-4650-A57F-C81E45F87425}" type="parTrans" cxnId="{BCC3BE62-445F-439B-8D42-EBAF5FECAF50}">
      <dgm:prSet/>
      <dgm:spPr/>
      <dgm:t>
        <a:bodyPr/>
        <a:lstStyle/>
        <a:p>
          <a:endParaRPr lang="pt-BR"/>
        </a:p>
      </dgm:t>
    </dgm:pt>
    <dgm:pt modelId="{A2219303-0764-4EDA-BA10-4F73DA8C183D}" type="sibTrans" cxnId="{BCC3BE62-445F-439B-8D42-EBAF5FECAF50}">
      <dgm:prSet/>
      <dgm:spPr/>
      <dgm:t>
        <a:bodyPr/>
        <a:lstStyle/>
        <a:p>
          <a:endParaRPr lang="pt-BR"/>
        </a:p>
      </dgm:t>
    </dgm:pt>
    <dgm:pt modelId="{0ABCC04F-2A71-42C3-8F51-4A23398B2C4C}">
      <dgm:prSet/>
      <dgm:spPr/>
      <dgm:t>
        <a:bodyPr/>
        <a:lstStyle/>
        <a:p>
          <a:pPr rtl="0"/>
          <a:r>
            <a:rPr lang="en-US" b="0" dirty="0" err="1" smtClean="0">
              <a:solidFill>
                <a:schemeClr val="tx1">
                  <a:lumMod val="75000"/>
                </a:schemeClr>
              </a:solidFill>
            </a:rPr>
            <a:t>Resultados</a:t>
          </a:r>
          <a:r>
            <a:rPr lang="en-US" b="0" dirty="0" smtClean="0">
              <a:solidFill>
                <a:schemeClr val="tx1">
                  <a:lumMod val="75000"/>
                </a:schemeClr>
              </a:solidFill>
            </a:rPr>
            <a:t> </a:t>
          </a:r>
          <a:r>
            <a:rPr lang="en-US" b="0" dirty="0" err="1" smtClean="0">
              <a:solidFill>
                <a:schemeClr val="tx1">
                  <a:lumMod val="75000"/>
                </a:schemeClr>
              </a:solidFill>
            </a:rPr>
            <a:t>em</a:t>
          </a:r>
          <a:r>
            <a:rPr lang="en-US" b="0" dirty="0" smtClean="0">
              <a:solidFill>
                <a:schemeClr val="tx1">
                  <a:lumMod val="75000"/>
                </a:schemeClr>
              </a:solidFill>
            </a:rPr>
            <a:t> 2D</a:t>
          </a:r>
          <a:endParaRPr lang="en-US" b="0" dirty="0">
            <a:solidFill>
              <a:schemeClr val="tx1">
                <a:lumMod val="75000"/>
              </a:schemeClr>
            </a:solidFill>
          </a:endParaRPr>
        </a:p>
      </dgm:t>
    </dgm:pt>
    <dgm:pt modelId="{F113D0DB-E9F2-4E5C-BC61-712D9C416B2E}" type="parTrans" cxnId="{158C632E-D26D-4774-8B19-371CB61212DA}">
      <dgm:prSet/>
      <dgm:spPr/>
      <dgm:t>
        <a:bodyPr/>
        <a:lstStyle/>
        <a:p>
          <a:endParaRPr lang="pt-BR"/>
        </a:p>
      </dgm:t>
    </dgm:pt>
    <dgm:pt modelId="{9DB56BF9-7EBD-4D0D-B569-48DD9ED9037F}" type="sibTrans" cxnId="{158C632E-D26D-4774-8B19-371CB61212DA}">
      <dgm:prSet/>
      <dgm:spPr/>
      <dgm:t>
        <a:bodyPr/>
        <a:lstStyle/>
        <a:p>
          <a:endParaRPr lang="pt-BR"/>
        </a:p>
      </dgm:t>
    </dgm:pt>
    <dgm:pt modelId="{37B2F406-5D57-4A59-A8E2-0849182C3BF9}" type="pres">
      <dgm:prSet presAssocID="{E19364BC-83B6-4C4B-A10B-B3858784569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24D1CB-8362-46BA-B926-AB5970AC54BE}" type="pres">
      <dgm:prSet presAssocID="{E19364BC-83B6-4C4B-A10B-B38587845692}" presName="wedge1" presStyleLbl="node1" presStyleIdx="0" presStyleCnt="6" custScaleX="97370"/>
      <dgm:spPr/>
      <dgm:t>
        <a:bodyPr/>
        <a:lstStyle/>
        <a:p>
          <a:endParaRPr lang="pt-BR"/>
        </a:p>
      </dgm:t>
    </dgm:pt>
    <dgm:pt modelId="{558FC140-7929-43E8-98C5-89F75DCC2D27}" type="pres">
      <dgm:prSet presAssocID="{E19364BC-83B6-4C4B-A10B-B38587845692}" presName="dummy1a" presStyleCnt="0"/>
      <dgm:spPr/>
      <dgm:t>
        <a:bodyPr/>
        <a:lstStyle/>
        <a:p>
          <a:endParaRPr lang="pt-BR"/>
        </a:p>
      </dgm:t>
    </dgm:pt>
    <dgm:pt modelId="{0C3DEAA0-DF27-4527-8BEA-68BD47EDBA81}" type="pres">
      <dgm:prSet presAssocID="{E19364BC-83B6-4C4B-A10B-B38587845692}" presName="dummy1b" presStyleCnt="0"/>
      <dgm:spPr/>
      <dgm:t>
        <a:bodyPr/>
        <a:lstStyle/>
        <a:p>
          <a:endParaRPr lang="pt-BR"/>
        </a:p>
      </dgm:t>
    </dgm:pt>
    <dgm:pt modelId="{46CF12F5-F454-4F13-B5C4-90DA04CFAA11}" type="pres">
      <dgm:prSet presAssocID="{E19364BC-83B6-4C4B-A10B-B3858784569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62D3CF-D198-4000-9041-FC6294B52280}" type="pres">
      <dgm:prSet presAssocID="{E19364BC-83B6-4C4B-A10B-B38587845692}" presName="wedge2" presStyleLbl="node1" presStyleIdx="1" presStyleCnt="6"/>
      <dgm:spPr/>
      <dgm:t>
        <a:bodyPr/>
        <a:lstStyle/>
        <a:p>
          <a:endParaRPr lang="pt-BR"/>
        </a:p>
      </dgm:t>
    </dgm:pt>
    <dgm:pt modelId="{7A073C41-3C9E-4669-9A0D-F74C3C1D2A67}" type="pres">
      <dgm:prSet presAssocID="{E19364BC-83B6-4C4B-A10B-B38587845692}" presName="dummy2a" presStyleCnt="0"/>
      <dgm:spPr/>
      <dgm:t>
        <a:bodyPr/>
        <a:lstStyle/>
        <a:p>
          <a:endParaRPr lang="pt-BR"/>
        </a:p>
      </dgm:t>
    </dgm:pt>
    <dgm:pt modelId="{F10F39E1-B734-46F0-82B7-CB2647438FC2}" type="pres">
      <dgm:prSet presAssocID="{E19364BC-83B6-4C4B-A10B-B38587845692}" presName="dummy2b" presStyleCnt="0"/>
      <dgm:spPr/>
      <dgm:t>
        <a:bodyPr/>
        <a:lstStyle/>
        <a:p>
          <a:endParaRPr lang="pt-BR"/>
        </a:p>
      </dgm:t>
    </dgm:pt>
    <dgm:pt modelId="{BA151FA2-CD85-4550-9FFB-E97AC4DF8C76}" type="pres">
      <dgm:prSet presAssocID="{E19364BC-83B6-4C4B-A10B-B3858784569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08270C-C38B-4BEE-BEAF-BCBEE6790E20}" type="pres">
      <dgm:prSet presAssocID="{E19364BC-83B6-4C4B-A10B-B38587845692}" presName="wedge3" presStyleLbl="node1" presStyleIdx="2" presStyleCnt="6"/>
      <dgm:spPr/>
      <dgm:t>
        <a:bodyPr/>
        <a:lstStyle/>
        <a:p>
          <a:endParaRPr lang="pt-BR"/>
        </a:p>
      </dgm:t>
    </dgm:pt>
    <dgm:pt modelId="{A6BA1097-4126-4F0E-9058-F7AE9F9CDE57}" type="pres">
      <dgm:prSet presAssocID="{E19364BC-83B6-4C4B-A10B-B38587845692}" presName="dummy3a" presStyleCnt="0"/>
      <dgm:spPr/>
      <dgm:t>
        <a:bodyPr/>
        <a:lstStyle/>
        <a:p>
          <a:endParaRPr lang="pt-BR"/>
        </a:p>
      </dgm:t>
    </dgm:pt>
    <dgm:pt modelId="{C57F9FBF-F6F0-4EA7-B3A8-F7CEA92B8AE9}" type="pres">
      <dgm:prSet presAssocID="{E19364BC-83B6-4C4B-A10B-B38587845692}" presName="dummy3b" presStyleCnt="0"/>
      <dgm:spPr/>
      <dgm:t>
        <a:bodyPr/>
        <a:lstStyle/>
        <a:p>
          <a:endParaRPr lang="pt-BR"/>
        </a:p>
      </dgm:t>
    </dgm:pt>
    <dgm:pt modelId="{9311A1AA-770C-4C01-BA9E-59524258FA0D}" type="pres">
      <dgm:prSet presAssocID="{E19364BC-83B6-4C4B-A10B-B3858784569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B2A3F8-58E1-4232-814F-F7DEA2B18DF4}" type="pres">
      <dgm:prSet presAssocID="{E19364BC-83B6-4C4B-A10B-B38587845692}" presName="wedge4" presStyleLbl="node1" presStyleIdx="3" presStyleCnt="6"/>
      <dgm:spPr/>
      <dgm:t>
        <a:bodyPr/>
        <a:lstStyle/>
        <a:p>
          <a:endParaRPr lang="pt-BR"/>
        </a:p>
      </dgm:t>
    </dgm:pt>
    <dgm:pt modelId="{CB099A00-F68D-4387-AC2A-7A46D662D653}" type="pres">
      <dgm:prSet presAssocID="{E19364BC-83B6-4C4B-A10B-B38587845692}" presName="dummy4a" presStyleCnt="0"/>
      <dgm:spPr/>
      <dgm:t>
        <a:bodyPr/>
        <a:lstStyle/>
        <a:p>
          <a:endParaRPr lang="pt-BR"/>
        </a:p>
      </dgm:t>
    </dgm:pt>
    <dgm:pt modelId="{E54021D3-51C3-408A-A3CA-16DF944CE99D}" type="pres">
      <dgm:prSet presAssocID="{E19364BC-83B6-4C4B-A10B-B38587845692}" presName="dummy4b" presStyleCnt="0"/>
      <dgm:spPr/>
      <dgm:t>
        <a:bodyPr/>
        <a:lstStyle/>
        <a:p>
          <a:endParaRPr lang="pt-BR"/>
        </a:p>
      </dgm:t>
    </dgm:pt>
    <dgm:pt modelId="{FA6364AC-4C69-41AE-88EB-32B77222F39A}" type="pres">
      <dgm:prSet presAssocID="{E19364BC-83B6-4C4B-A10B-B3858784569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BE126B-4757-49E2-BDBF-19E23325D77D}" type="pres">
      <dgm:prSet presAssocID="{E19364BC-83B6-4C4B-A10B-B38587845692}" presName="wedge5" presStyleLbl="node1" presStyleIdx="4" presStyleCnt="6"/>
      <dgm:spPr/>
      <dgm:t>
        <a:bodyPr/>
        <a:lstStyle/>
        <a:p>
          <a:endParaRPr lang="pt-BR"/>
        </a:p>
      </dgm:t>
    </dgm:pt>
    <dgm:pt modelId="{336DFC04-594D-437F-B274-F8628B9C4875}" type="pres">
      <dgm:prSet presAssocID="{E19364BC-83B6-4C4B-A10B-B38587845692}" presName="dummy5a" presStyleCnt="0"/>
      <dgm:spPr/>
    </dgm:pt>
    <dgm:pt modelId="{DCB3E5AA-A906-47C3-8629-606542593C1C}" type="pres">
      <dgm:prSet presAssocID="{E19364BC-83B6-4C4B-A10B-B38587845692}" presName="dummy5b" presStyleCnt="0"/>
      <dgm:spPr/>
    </dgm:pt>
    <dgm:pt modelId="{24A3495A-9028-4B93-B734-B7170A8385B7}" type="pres">
      <dgm:prSet presAssocID="{E19364BC-83B6-4C4B-A10B-B3858784569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0ADA20-CA4D-4D6C-9307-B3F3C54384BE}" type="pres">
      <dgm:prSet presAssocID="{E19364BC-83B6-4C4B-A10B-B38587845692}" presName="wedge6" presStyleLbl="node1" presStyleIdx="5" presStyleCnt="6"/>
      <dgm:spPr/>
      <dgm:t>
        <a:bodyPr/>
        <a:lstStyle/>
        <a:p>
          <a:endParaRPr lang="pt-BR"/>
        </a:p>
      </dgm:t>
    </dgm:pt>
    <dgm:pt modelId="{326B2E1A-F246-46D6-9644-6850236FF5AF}" type="pres">
      <dgm:prSet presAssocID="{E19364BC-83B6-4C4B-A10B-B38587845692}" presName="dummy6a" presStyleCnt="0"/>
      <dgm:spPr/>
    </dgm:pt>
    <dgm:pt modelId="{878E8EE4-6D20-4C7A-B64F-75FDAB504D92}" type="pres">
      <dgm:prSet presAssocID="{E19364BC-83B6-4C4B-A10B-B38587845692}" presName="dummy6b" presStyleCnt="0"/>
      <dgm:spPr/>
    </dgm:pt>
    <dgm:pt modelId="{2A326683-14BF-4528-B66D-4A2C5E4DEB14}" type="pres">
      <dgm:prSet presAssocID="{E19364BC-83B6-4C4B-A10B-B3858784569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E776AF-E763-4DE4-A055-E0F26971E969}" type="pres">
      <dgm:prSet presAssocID="{1F433C50-B818-4295-9F27-FC11320BFDD3}" presName="arrowWedge1" presStyleLbl="fgSibTrans2D1" presStyleIdx="0" presStyleCnt="6"/>
      <dgm:spPr/>
      <dgm:t>
        <a:bodyPr/>
        <a:lstStyle/>
        <a:p>
          <a:endParaRPr lang="pt-BR"/>
        </a:p>
      </dgm:t>
    </dgm:pt>
    <dgm:pt modelId="{68613A6A-3AC8-416B-8CE2-232C6D133D9C}" type="pres">
      <dgm:prSet presAssocID="{8FD6475E-68C2-424A-B7CF-C80CC1E70E02}" presName="arrowWedge2" presStyleLbl="fgSibTrans2D1" presStyleIdx="1" presStyleCnt="6"/>
      <dgm:spPr/>
      <dgm:t>
        <a:bodyPr/>
        <a:lstStyle/>
        <a:p>
          <a:endParaRPr lang="pt-BR"/>
        </a:p>
      </dgm:t>
    </dgm:pt>
    <dgm:pt modelId="{AE8F4ECF-66E4-49FF-B9D7-70FE0C5B874E}" type="pres">
      <dgm:prSet presAssocID="{5D29687D-0015-4573-A2FA-06E521A4B8B0}" presName="arrowWedge3" presStyleLbl="fgSibTrans2D1" presStyleIdx="2" presStyleCnt="6"/>
      <dgm:spPr/>
      <dgm:t>
        <a:bodyPr/>
        <a:lstStyle/>
        <a:p>
          <a:endParaRPr lang="pt-BR"/>
        </a:p>
      </dgm:t>
    </dgm:pt>
    <dgm:pt modelId="{C8C1561A-EB70-489F-97D7-9DD5F568C3F1}" type="pres">
      <dgm:prSet presAssocID="{0B6A08FC-BF95-47DE-B5E8-8E6F8720EC00}" presName="arrowWedge4" presStyleLbl="fgSibTrans2D1" presStyleIdx="3" presStyleCnt="6"/>
      <dgm:spPr/>
      <dgm:t>
        <a:bodyPr/>
        <a:lstStyle/>
        <a:p>
          <a:endParaRPr lang="pt-BR"/>
        </a:p>
      </dgm:t>
    </dgm:pt>
    <dgm:pt modelId="{0DE8C4A4-C59B-42BD-A8EF-F817CFBB4AA7}" type="pres">
      <dgm:prSet presAssocID="{A2219303-0764-4EDA-BA10-4F73DA8C183D}" presName="arrowWedge5" presStyleLbl="fgSibTrans2D1" presStyleIdx="4" presStyleCnt="6"/>
      <dgm:spPr/>
    </dgm:pt>
    <dgm:pt modelId="{C00B84AF-6D58-43EC-81C4-59F098A21803}" type="pres">
      <dgm:prSet presAssocID="{9DB56BF9-7EBD-4D0D-B569-48DD9ED9037F}" presName="arrowWedge6" presStyleLbl="fgSibTrans2D1" presStyleIdx="5" presStyleCnt="6"/>
      <dgm:spPr/>
    </dgm:pt>
  </dgm:ptLst>
  <dgm:cxnLst>
    <dgm:cxn modelId="{DEDED4C7-9271-4932-A20E-F6265501FFF7}" type="presOf" srcId="{6D315D5B-E6AA-40FB-9474-6F9B78BF72AE}" destId="{24A3495A-9028-4B93-B734-B7170A8385B7}" srcOrd="1" destOrd="0" presId="urn:microsoft.com/office/officeart/2005/8/layout/cycle8"/>
    <dgm:cxn modelId="{3890146B-7401-4850-B714-1910D266C0FA}" type="presOf" srcId="{41B684CA-15BF-4D5E-95FC-6F76AAAAB0C7}" destId="{8E24D1CB-8362-46BA-B926-AB5970AC54BE}" srcOrd="0" destOrd="0" presId="urn:microsoft.com/office/officeart/2005/8/layout/cycle8"/>
    <dgm:cxn modelId="{73A26C00-7F67-4F33-A975-7FF9CB5AF574}" type="presOf" srcId="{0ABCC04F-2A71-42C3-8F51-4A23398B2C4C}" destId="{2A326683-14BF-4528-B66D-4A2C5E4DEB14}" srcOrd="1" destOrd="0" presId="urn:microsoft.com/office/officeart/2005/8/layout/cycle8"/>
    <dgm:cxn modelId="{04427CC6-D42F-4306-BBFD-DD60783508EC}" srcId="{E19364BC-83B6-4C4B-A10B-B38587845692}" destId="{ED5FD5C0-3554-48A0-BF17-16E6DE6EE434}" srcOrd="1" destOrd="0" parTransId="{B19CC616-DE63-4894-9560-916B8D65A8E8}" sibTransId="{8FD6475E-68C2-424A-B7CF-C80CC1E70E02}"/>
    <dgm:cxn modelId="{767F4E6A-A8F8-4F97-9D42-E1209790A9A1}" srcId="{E19364BC-83B6-4C4B-A10B-B38587845692}" destId="{DF4335D1-CB59-4D0B-A915-55F76D9DF3B4}" srcOrd="2" destOrd="0" parTransId="{A5E0C6E8-CB16-4C56-A4E6-BB8B2C21AE9B}" sibTransId="{5D29687D-0015-4573-A2FA-06E521A4B8B0}"/>
    <dgm:cxn modelId="{6CB1F57E-510C-41FF-A251-D1EAD3AF4B90}" type="presOf" srcId="{ED5FD5C0-3554-48A0-BF17-16E6DE6EE434}" destId="{B162D3CF-D198-4000-9041-FC6294B52280}" srcOrd="0" destOrd="0" presId="urn:microsoft.com/office/officeart/2005/8/layout/cycle8"/>
    <dgm:cxn modelId="{C0C82F94-B9F7-49F0-9B08-DE51C0E43B2F}" type="presOf" srcId="{41B684CA-15BF-4D5E-95FC-6F76AAAAB0C7}" destId="{46CF12F5-F454-4F13-B5C4-90DA04CFAA11}" srcOrd="1" destOrd="0" presId="urn:microsoft.com/office/officeart/2005/8/layout/cycle8"/>
    <dgm:cxn modelId="{B8D896B3-6D01-4CAB-ACB4-A69B99EE1ADD}" type="presOf" srcId="{DF4335D1-CB59-4D0B-A915-55F76D9DF3B4}" destId="{CF08270C-C38B-4BEE-BEAF-BCBEE6790E20}" srcOrd="0" destOrd="0" presId="urn:microsoft.com/office/officeart/2005/8/layout/cycle8"/>
    <dgm:cxn modelId="{B543DE9A-1AE8-4841-93E5-F1A2C26D493A}" type="presOf" srcId="{F98CF428-68ED-4342-96D6-D1D2EDA7DD4B}" destId="{B5B2A3F8-58E1-4232-814F-F7DEA2B18DF4}" srcOrd="0" destOrd="0" presId="urn:microsoft.com/office/officeart/2005/8/layout/cycle8"/>
    <dgm:cxn modelId="{88079712-0C13-41BF-BC31-B800B0F21225}" type="presOf" srcId="{0ABCC04F-2A71-42C3-8F51-4A23398B2C4C}" destId="{2A0ADA20-CA4D-4D6C-9307-B3F3C54384BE}" srcOrd="0" destOrd="0" presId="urn:microsoft.com/office/officeart/2005/8/layout/cycle8"/>
    <dgm:cxn modelId="{BCC3BE62-445F-439B-8D42-EBAF5FECAF50}" srcId="{E19364BC-83B6-4C4B-A10B-B38587845692}" destId="{6D315D5B-E6AA-40FB-9474-6F9B78BF72AE}" srcOrd="4" destOrd="0" parTransId="{6411C6D6-33A5-4650-A57F-C81E45F87425}" sibTransId="{A2219303-0764-4EDA-BA10-4F73DA8C183D}"/>
    <dgm:cxn modelId="{069D4CEA-F100-4A40-BF32-FA256C2EA8C0}" srcId="{E19364BC-83B6-4C4B-A10B-B38587845692}" destId="{F98CF428-68ED-4342-96D6-D1D2EDA7DD4B}" srcOrd="3" destOrd="0" parTransId="{14656E1D-2DE1-40C6-A982-5830E58001CB}" sibTransId="{0B6A08FC-BF95-47DE-B5E8-8E6F8720EC00}"/>
    <dgm:cxn modelId="{F91A19C4-A542-48EF-A538-C9067DF3E115}" type="presOf" srcId="{6D315D5B-E6AA-40FB-9474-6F9B78BF72AE}" destId="{D5BE126B-4757-49E2-BDBF-19E23325D77D}" srcOrd="0" destOrd="0" presId="urn:microsoft.com/office/officeart/2005/8/layout/cycle8"/>
    <dgm:cxn modelId="{4DE64256-91B5-4F12-B945-19AC3CC5EFA6}" type="presOf" srcId="{E19364BC-83B6-4C4B-A10B-B38587845692}" destId="{37B2F406-5D57-4A59-A8E2-0849182C3BF9}" srcOrd="0" destOrd="0" presId="urn:microsoft.com/office/officeart/2005/8/layout/cycle8"/>
    <dgm:cxn modelId="{CDB892FC-1B67-4F85-B582-E762AE19D616}" type="presOf" srcId="{DF4335D1-CB59-4D0B-A915-55F76D9DF3B4}" destId="{9311A1AA-770C-4C01-BA9E-59524258FA0D}" srcOrd="1" destOrd="0" presId="urn:microsoft.com/office/officeart/2005/8/layout/cycle8"/>
    <dgm:cxn modelId="{810E5C0D-3355-4CD1-A018-D9A15496FA48}" srcId="{E19364BC-83B6-4C4B-A10B-B38587845692}" destId="{41B684CA-15BF-4D5E-95FC-6F76AAAAB0C7}" srcOrd="0" destOrd="0" parTransId="{98C8D386-B9D0-42D9-88EC-0C2101C8CC60}" sibTransId="{1F433C50-B818-4295-9F27-FC11320BFDD3}"/>
    <dgm:cxn modelId="{77F21C05-7125-4DAF-AADD-162E73B33DC2}" type="presOf" srcId="{F98CF428-68ED-4342-96D6-D1D2EDA7DD4B}" destId="{FA6364AC-4C69-41AE-88EB-32B77222F39A}" srcOrd="1" destOrd="0" presId="urn:microsoft.com/office/officeart/2005/8/layout/cycle8"/>
    <dgm:cxn modelId="{009D756F-1842-4953-8FE5-613E87BE588C}" type="presOf" srcId="{ED5FD5C0-3554-48A0-BF17-16E6DE6EE434}" destId="{BA151FA2-CD85-4550-9FFB-E97AC4DF8C76}" srcOrd="1" destOrd="0" presId="urn:microsoft.com/office/officeart/2005/8/layout/cycle8"/>
    <dgm:cxn modelId="{158C632E-D26D-4774-8B19-371CB61212DA}" srcId="{E19364BC-83B6-4C4B-A10B-B38587845692}" destId="{0ABCC04F-2A71-42C3-8F51-4A23398B2C4C}" srcOrd="5" destOrd="0" parTransId="{F113D0DB-E9F2-4E5C-BC61-712D9C416B2E}" sibTransId="{9DB56BF9-7EBD-4D0D-B569-48DD9ED9037F}"/>
    <dgm:cxn modelId="{FA96F3A3-FB22-46F2-A624-F3FCD90BA6A2}" type="presParOf" srcId="{37B2F406-5D57-4A59-A8E2-0849182C3BF9}" destId="{8E24D1CB-8362-46BA-B926-AB5970AC54BE}" srcOrd="0" destOrd="0" presId="urn:microsoft.com/office/officeart/2005/8/layout/cycle8"/>
    <dgm:cxn modelId="{56B2F965-4909-40A4-B946-559A7D117BBB}" type="presParOf" srcId="{37B2F406-5D57-4A59-A8E2-0849182C3BF9}" destId="{558FC140-7929-43E8-98C5-89F75DCC2D27}" srcOrd="1" destOrd="0" presId="urn:microsoft.com/office/officeart/2005/8/layout/cycle8"/>
    <dgm:cxn modelId="{D3DBE9B7-C7A7-4932-A038-D92DED1DEE49}" type="presParOf" srcId="{37B2F406-5D57-4A59-A8E2-0849182C3BF9}" destId="{0C3DEAA0-DF27-4527-8BEA-68BD47EDBA81}" srcOrd="2" destOrd="0" presId="urn:microsoft.com/office/officeart/2005/8/layout/cycle8"/>
    <dgm:cxn modelId="{DC8ADEF3-4567-4FE7-B4D6-F4B68638746D}" type="presParOf" srcId="{37B2F406-5D57-4A59-A8E2-0849182C3BF9}" destId="{46CF12F5-F454-4F13-B5C4-90DA04CFAA11}" srcOrd="3" destOrd="0" presId="urn:microsoft.com/office/officeart/2005/8/layout/cycle8"/>
    <dgm:cxn modelId="{5F99109C-B281-48E3-9ECD-8ED7F0208DD8}" type="presParOf" srcId="{37B2F406-5D57-4A59-A8E2-0849182C3BF9}" destId="{B162D3CF-D198-4000-9041-FC6294B52280}" srcOrd="4" destOrd="0" presId="urn:microsoft.com/office/officeart/2005/8/layout/cycle8"/>
    <dgm:cxn modelId="{E1534C77-AE1F-43E0-9495-7ED7A31A3D30}" type="presParOf" srcId="{37B2F406-5D57-4A59-A8E2-0849182C3BF9}" destId="{7A073C41-3C9E-4669-9A0D-F74C3C1D2A67}" srcOrd="5" destOrd="0" presId="urn:microsoft.com/office/officeart/2005/8/layout/cycle8"/>
    <dgm:cxn modelId="{ED2A1F38-A422-45B7-91D4-2352F66C41A5}" type="presParOf" srcId="{37B2F406-5D57-4A59-A8E2-0849182C3BF9}" destId="{F10F39E1-B734-46F0-82B7-CB2647438FC2}" srcOrd="6" destOrd="0" presId="urn:microsoft.com/office/officeart/2005/8/layout/cycle8"/>
    <dgm:cxn modelId="{A775E3EB-72F2-45C9-8F58-50C089167EB8}" type="presParOf" srcId="{37B2F406-5D57-4A59-A8E2-0849182C3BF9}" destId="{BA151FA2-CD85-4550-9FFB-E97AC4DF8C76}" srcOrd="7" destOrd="0" presId="urn:microsoft.com/office/officeart/2005/8/layout/cycle8"/>
    <dgm:cxn modelId="{03334923-4A3B-4C89-BE12-77E352CDA3B1}" type="presParOf" srcId="{37B2F406-5D57-4A59-A8E2-0849182C3BF9}" destId="{CF08270C-C38B-4BEE-BEAF-BCBEE6790E20}" srcOrd="8" destOrd="0" presId="urn:microsoft.com/office/officeart/2005/8/layout/cycle8"/>
    <dgm:cxn modelId="{4E216197-71BD-48D5-A2FC-BDAE7D9BBD57}" type="presParOf" srcId="{37B2F406-5D57-4A59-A8E2-0849182C3BF9}" destId="{A6BA1097-4126-4F0E-9058-F7AE9F9CDE57}" srcOrd="9" destOrd="0" presId="urn:microsoft.com/office/officeart/2005/8/layout/cycle8"/>
    <dgm:cxn modelId="{193FB2EF-1CBF-46EB-9141-FBCA1E908469}" type="presParOf" srcId="{37B2F406-5D57-4A59-A8E2-0849182C3BF9}" destId="{C57F9FBF-F6F0-4EA7-B3A8-F7CEA92B8AE9}" srcOrd="10" destOrd="0" presId="urn:microsoft.com/office/officeart/2005/8/layout/cycle8"/>
    <dgm:cxn modelId="{5862091C-038B-41D1-88B2-DCADABAFE20C}" type="presParOf" srcId="{37B2F406-5D57-4A59-A8E2-0849182C3BF9}" destId="{9311A1AA-770C-4C01-BA9E-59524258FA0D}" srcOrd="11" destOrd="0" presId="urn:microsoft.com/office/officeart/2005/8/layout/cycle8"/>
    <dgm:cxn modelId="{8ACEA1DC-E798-4A7B-B61D-6336511ED375}" type="presParOf" srcId="{37B2F406-5D57-4A59-A8E2-0849182C3BF9}" destId="{B5B2A3F8-58E1-4232-814F-F7DEA2B18DF4}" srcOrd="12" destOrd="0" presId="urn:microsoft.com/office/officeart/2005/8/layout/cycle8"/>
    <dgm:cxn modelId="{7704E252-A2A4-4755-9E72-30F9F6E4CD31}" type="presParOf" srcId="{37B2F406-5D57-4A59-A8E2-0849182C3BF9}" destId="{CB099A00-F68D-4387-AC2A-7A46D662D653}" srcOrd="13" destOrd="0" presId="urn:microsoft.com/office/officeart/2005/8/layout/cycle8"/>
    <dgm:cxn modelId="{272AE479-B45F-4E1F-918A-6ACCA85D27BD}" type="presParOf" srcId="{37B2F406-5D57-4A59-A8E2-0849182C3BF9}" destId="{E54021D3-51C3-408A-A3CA-16DF944CE99D}" srcOrd="14" destOrd="0" presId="urn:microsoft.com/office/officeart/2005/8/layout/cycle8"/>
    <dgm:cxn modelId="{182FD5BC-544D-4BC4-9110-BC1BC2DC629A}" type="presParOf" srcId="{37B2F406-5D57-4A59-A8E2-0849182C3BF9}" destId="{FA6364AC-4C69-41AE-88EB-32B77222F39A}" srcOrd="15" destOrd="0" presId="urn:microsoft.com/office/officeart/2005/8/layout/cycle8"/>
    <dgm:cxn modelId="{72D93604-2094-45C1-BA03-1599BF5E35F2}" type="presParOf" srcId="{37B2F406-5D57-4A59-A8E2-0849182C3BF9}" destId="{D5BE126B-4757-49E2-BDBF-19E23325D77D}" srcOrd="16" destOrd="0" presId="urn:microsoft.com/office/officeart/2005/8/layout/cycle8"/>
    <dgm:cxn modelId="{BC09F1AA-9369-4156-B26D-FF6A0CC0C55E}" type="presParOf" srcId="{37B2F406-5D57-4A59-A8E2-0849182C3BF9}" destId="{336DFC04-594D-437F-B274-F8628B9C4875}" srcOrd="17" destOrd="0" presId="urn:microsoft.com/office/officeart/2005/8/layout/cycle8"/>
    <dgm:cxn modelId="{7529AF88-D284-4014-94ED-F7FF03EB462F}" type="presParOf" srcId="{37B2F406-5D57-4A59-A8E2-0849182C3BF9}" destId="{DCB3E5AA-A906-47C3-8629-606542593C1C}" srcOrd="18" destOrd="0" presId="urn:microsoft.com/office/officeart/2005/8/layout/cycle8"/>
    <dgm:cxn modelId="{E16AC4B7-8E3D-4BEF-90CA-D6800FB49D90}" type="presParOf" srcId="{37B2F406-5D57-4A59-A8E2-0849182C3BF9}" destId="{24A3495A-9028-4B93-B734-B7170A8385B7}" srcOrd="19" destOrd="0" presId="urn:microsoft.com/office/officeart/2005/8/layout/cycle8"/>
    <dgm:cxn modelId="{476177FD-E7AF-48E2-95BB-FB731C9DABC2}" type="presParOf" srcId="{37B2F406-5D57-4A59-A8E2-0849182C3BF9}" destId="{2A0ADA20-CA4D-4D6C-9307-B3F3C54384BE}" srcOrd="20" destOrd="0" presId="urn:microsoft.com/office/officeart/2005/8/layout/cycle8"/>
    <dgm:cxn modelId="{7DCF1ED7-941C-4FB0-BD7C-BD839DE205BC}" type="presParOf" srcId="{37B2F406-5D57-4A59-A8E2-0849182C3BF9}" destId="{326B2E1A-F246-46D6-9644-6850236FF5AF}" srcOrd="21" destOrd="0" presId="urn:microsoft.com/office/officeart/2005/8/layout/cycle8"/>
    <dgm:cxn modelId="{3C66AB86-53BD-4CB1-8D9A-798D625ED0FD}" type="presParOf" srcId="{37B2F406-5D57-4A59-A8E2-0849182C3BF9}" destId="{878E8EE4-6D20-4C7A-B64F-75FDAB504D92}" srcOrd="22" destOrd="0" presId="urn:microsoft.com/office/officeart/2005/8/layout/cycle8"/>
    <dgm:cxn modelId="{3FD1867E-1577-4DAA-85DC-0F9A94847C6D}" type="presParOf" srcId="{37B2F406-5D57-4A59-A8E2-0849182C3BF9}" destId="{2A326683-14BF-4528-B66D-4A2C5E4DEB14}" srcOrd="23" destOrd="0" presId="urn:microsoft.com/office/officeart/2005/8/layout/cycle8"/>
    <dgm:cxn modelId="{63F16A6A-8CD1-4CBC-AAAA-A1B5297DE28F}" type="presParOf" srcId="{37B2F406-5D57-4A59-A8E2-0849182C3BF9}" destId="{27E776AF-E763-4DE4-A055-E0F26971E969}" srcOrd="24" destOrd="0" presId="urn:microsoft.com/office/officeart/2005/8/layout/cycle8"/>
    <dgm:cxn modelId="{662553B4-A659-4BD4-9A74-F9D1B9832C5F}" type="presParOf" srcId="{37B2F406-5D57-4A59-A8E2-0849182C3BF9}" destId="{68613A6A-3AC8-416B-8CE2-232C6D133D9C}" srcOrd="25" destOrd="0" presId="urn:microsoft.com/office/officeart/2005/8/layout/cycle8"/>
    <dgm:cxn modelId="{241C9AEF-6122-4571-A914-5E9F6405888A}" type="presParOf" srcId="{37B2F406-5D57-4A59-A8E2-0849182C3BF9}" destId="{AE8F4ECF-66E4-49FF-B9D7-70FE0C5B874E}" srcOrd="26" destOrd="0" presId="urn:microsoft.com/office/officeart/2005/8/layout/cycle8"/>
    <dgm:cxn modelId="{B7392DD4-ACA1-48B6-998E-1C0860559497}" type="presParOf" srcId="{37B2F406-5D57-4A59-A8E2-0849182C3BF9}" destId="{C8C1561A-EB70-489F-97D7-9DD5F568C3F1}" srcOrd="27" destOrd="0" presId="urn:microsoft.com/office/officeart/2005/8/layout/cycle8"/>
    <dgm:cxn modelId="{C1372550-26C9-404F-AD04-A40497D2F653}" type="presParOf" srcId="{37B2F406-5D57-4A59-A8E2-0849182C3BF9}" destId="{0DE8C4A4-C59B-42BD-A8EF-F817CFBB4AA7}" srcOrd="28" destOrd="0" presId="urn:microsoft.com/office/officeart/2005/8/layout/cycle8"/>
    <dgm:cxn modelId="{C1435046-B7BD-4799-A52B-340ED2A1BFD3}" type="presParOf" srcId="{37B2F406-5D57-4A59-A8E2-0849182C3BF9}" destId="{C00B84AF-6D58-43EC-81C4-59F098A21803}" srcOrd="29" destOrd="0" presId="urn:microsoft.com/office/officeart/2005/8/layout/cycle8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4940A3-1F79-46FD-92AA-3DDDF5E4B2EB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D64371C3-319F-4C42-BD7A-2675874B0CC3}">
      <dgm:prSet/>
      <dgm:spPr/>
      <dgm:t>
        <a:bodyPr/>
        <a:lstStyle/>
        <a:p>
          <a:pPr rtl="0"/>
          <a:r>
            <a:rPr lang="pt-BR" dirty="0" smtClean="0"/>
            <a:t>Existe uma grande variedade de métodos de diferenças finitas. </a:t>
          </a:r>
          <a:endParaRPr lang="pt-BR" dirty="0"/>
        </a:p>
      </dgm:t>
    </dgm:pt>
    <dgm:pt modelId="{8E8DEEFF-ACF6-4BC2-98C5-B53AF5BA72E4}" type="parTrans" cxnId="{4A2111BE-CCE1-4631-B780-138DBCB392BE}">
      <dgm:prSet/>
      <dgm:spPr/>
      <dgm:t>
        <a:bodyPr/>
        <a:lstStyle/>
        <a:p>
          <a:endParaRPr lang="pt-BR"/>
        </a:p>
      </dgm:t>
    </dgm:pt>
    <dgm:pt modelId="{52F9438E-6BDB-49B9-BA05-5F1CD59C9EAA}" type="sibTrans" cxnId="{4A2111BE-CCE1-4631-B780-138DBCB392BE}">
      <dgm:prSet/>
      <dgm:spPr/>
      <dgm:t>
        <a:bodyPr/>
        <a:lstStyle/>
        <a:p>
          <a:endParaRPr lang="pt-BR"/>
        </a:p>
      </dgm:t>
    </dgm:pt>
    <dgm:pt modelId="{3640AB11-9A8E-45C8-B702-6AD0E1A39160}">
      <dgm:prSet/>
      <dgm:spPr/>
      <dgm:t>
        <a:bodyPr/>
        <a:lstStyle/>
        <a:p>
          <a:pPr rtl="0"/>
          <a:r>
            <a:rPr lang="pt-BR" dirty="0" smtClean="0"/>
            <a:t>Quase todos  são derivados pela troca das derivadas da equação de advecção por aproximações finitas, em pontos interessantes.</a:t>
          </a:r>
          <a:endParaRPr lang="pt-BR" dirty="0"/>
        </a:p>
      </dgm:t>
    </dgm:pt>
    <dgm:pt modelId="{C36EF4FA-D72D-434A-95E4-A4D72A9B0E1A}" type="parTrans" cxnId="{D6611570-D046-42A4-A5FE-D10894A940AE}">
      <dgm:prSet/>
      <dgm:spPr/>
      <dgm:t>
        <a:bodyPr/>
        <a:lstStyle/>
        <a:p>
          <a:endParaRPr lang="pt-BR"/>
        </a:p>
      </dgm:t>
    </dgm:pt>
    <dgm:pt modelId="{BAD7B7DF-87FE-4D21-A045-971DD70B1167}" type="sibTrans" cxnId="{D6611570-D046-42A4-A5FE-D10894A940AE}">
      <dgm:prSet/>
      <dgm:spPr/>
      <dgm:t>
        <a:bodyPr/>
        <a:lstStyle/>
        <a:p>
          <a:endParaRPr lang="pt-BR"/>
        </a:p>
      </dgm:t>
    </dgm:pt>
    <dgm:pt modelId="{9362BF54-980C-4456-9115-69363080135E}" type="pres">
      <dgm:prSet presAssocID="{CB4940A3-1F79-46FD-92AA-3DDDF5E4B2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1C0875-7531-4876-B6DC-19940E5264A0}" type="pres">
      <dgm:prSet presAssocID="{D64371C3-319F-4C42-BD7A-2675874B0CC3}" presName="linNode" presStyleCnt="0"/>
      <dgm:spPr/>
    </dgm:pt>
    <dgm:pt modelId="{657CA914-DE89-4F44-BEE6-A8F1CB3C71F7}" type="pres">
      <dgm:prSet presAssocID="{D64371C3-319F-4C42-BD7A-2675874B0CC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338B14-694D-44DE-A234-8C1CFCF3A2A3}" type="pres">
      <dgm:prSet presAssocID="{52F9438E-6BDB-49B9-BA05-5F1CD59C9EAA}" presName="sp" presStyleCnt="0"/>
      <dgm:spPr/>
    </dgm:pt>
    <dgm:pt modelId="{75D7AA89-0463-4EFE-9787-7DAAE401844F}" type="pres">
      <dgm:prSet presAssocID="{3640AB11-9A8E-45C8-B702-6AD0E1A39160}" presName="linNode" presStyleCnt="0"/>
      <dgm:spPr/>
    </dgm:pt>
    <dgm:pt modelId="{B02D01DA-CEAC-4AED-97CC-422F14676B47}" type="pres">
      <dgm:prSet presAssocID="{3640AB11-9A8E-45C8-B702-6AD0E1A3916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2111BE-CCE1-4631-B780-138DBCB392BE}" srcId="{CB4940A3-1F79-46FD-92AA-3DDDF5E4B2EB}" destId="{D64371C3-319F-4C42-BD7A-2675874B0CC3}" srcOrd="0" destOrd="0" parTransId="{8E8DEEFF-ACF6-4BC2-98C5-B53AF5BA72E4}" sibTransId="{52F9438E-6BDB-49B9-BA05-5F1CD59C9EAA}"/>
    <dgm:cxn modelId="{F9A5350E-79C3-49B2-86D9-4F16F303A23D}" type="presOf" srcId="{3640AB11-9A8E-45C8-B702-6AD0E1A39160}" destId="{B02D01DA-CEAC-4AED-97CC-422F14676B47}" srcOrd="0" destOrd="0" presId="urn:microsoft.com/office/officeart/2005/8/layout/vList5"/>
    <dgm:cxn modelId="{235CAF40-2ED9-4897-B7F9-19A90D449CF6}" type="presOf" srcId="{CB4940A3-1F79-46FD-92AA-3DDDF5E4B2EB}" destId="{9362BF54-980C-4456-9115-69363080135E}" srcOrd="0" destOrd="0" presId="urn:microsoft.com/office/officeart/2005/8/layout/vList5"/>
    <dgm:cxn modelId="{D6611570-D046-42A4-A5FE-D10894A940AE}" srcId="{CB4940A3-1F79-46FD-92AA-3DDDF5E4B2EB}" destId="{3640AB11-9A8E-45C8-B702-6AD0E1A39160}" srcOrd="1" destOrd="0" parTransId="{C36EF4FA-D72D-434A-95E4-A4D72A9B0E1A}" sibTransId="{BAD7B7DF-87FE-4D21-A045-971DD70B1167}"/>
    <dgm:cxn modelId="{D20DE143-51CE-4B29-9377-806C87094830}" type="presOf" srcId="{D64371C3-319F-4C42-BD7A-2675874B0CC3}" destId="{657CA914-DE89-4F44-BEE6-A8F1CB3C71F7}" srcOrd="0" destOrd="0" presId="urn:microsoft.com/office/officeart/2005/8/layout/vList5"/>
    <dgm:cxn modelId="{B53C8AC4-77A1-4A82-B2A7-40A13219FCE8}" type="presParOf" srcId="{9362BF54-980C-4456-9115-69363080135E}" destId="{8F1C0875-7531-4876-B6DC-19940E5264A0}" srcOrd="0" destOrd="0" presId="urn:microsoft.com/office/officeart/2005/8/layout/vList5"/>
    <dgm:cxn modelId="{A96E0041-7F97-4755-9F0E-E627DDF010C4}" type="presParOf" srcId="{8F1C0875-7531-4876-B6DC-19940E5264A0}" destId="{657CA914-DE89-4F44-BEE6-A8F1CB3C71F7}" srcOrd="0" destOrd="0" presId="urn:microsoft.com/office/officeart/2005/8/layout/vList5"/>
    <dgm:cxn modelId="{627252AD-45A6-437D-ADAE-CAE8313FDF3A}" type="presParOf" srcId="{9362BF54-980C-4456-9115-69363080135E}" destId="{91338B14-694D-44DE-A234-8C1CFCF3A2A3}" srcOrd="1" destOrd="0" presId="urn:microsoft.com/office/officeart/2005/8/layout/vList5"/>
    <dgm:cxn modelId="{D588366A-51C8-4D68-B5B1-589144898325}" type="presParOf" srcId="{9362BF54-980C-4456-9115-69363080135E}" destId="{75D7AA89-0463-4EFE-9787-7DAAE401844F}" srcOrd="2" destOrd="0" presId="urn:microsoft.com/office/officeart/2005/8/layout/vList5"/>
    <dgm:cxn modelId="{C0774D91-A186-4357-8ED8-07DB472F53FB}" type="presParOf" srcId="{75D7AA89-0463-4EFE-9787-7DAAE401844F}" destId="{B02D01DA-CEAC-4AED-97CC-422F14676B47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0656C-B0A3-4289-930D-8D4D7ED75B52}" type="doc">
      <dgm:prSet loTypeId="urn:microsoft.com/office/officeart/2005/8/layout/cycle2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C2D3EE8-FB42-47CE-A46B-377F4CB84033}">
      <dgm:prSet custT="1"/>
      <dgm:spPr/>
      <dgm:t>
        <a:bodyPr/>
        <a:lstStyle/>
        <a:p>
          <a:pPr rtl="0"/>
          <a:r>
            <a:rPr lang="pt-BR" sz="1600" dirty="0" smtClean="0"/>
            <a:t>Convergência e  Erro Global: </a:t>
          </a:r>
          <a:endParaRPr lang="pt-BR" sz="1600" dirty="0"/>
        </a:p>
      </dgm:t>
    </dgm:pt>
    <dgm:pt modelId="{7A99144C-DA69-4240-9C62-B2C041F9D9AA}" type="parTrans" cxnId="{04385908-60EF-4992-B27E-3CE5AA747945}">
      <dgm:prSet/>
      <dgm:spPr/>
      <dgm:t>
        <a:bodyPr/>
        <a:lstStyle/>
        <a:p>
          <a:endParaRPr lang="pt-BR"/>
        </a:p>
      </dgm:t>
    </dgm:pt>
    <dgm:pt modelId="{ABA566FD-AC66-4E69-9663-D55B5F4A08EC}" type="sibTrans" cxnId="{04385908-60EF-4992-B27E-3CE5AA747945}">
      <dgm:prSet/>
      <dgm:spPr/>
      <dgm:t>
        <a:bodyPr/>
        <a:lstStyle/>
        <a:p>
          <a:endParaRPr lang="pt-BR"/>
        </a:p>
      </dgm:t>
    </dgm:pt>
    <dgm:pt modelId="{649C9174-A5C3-429A-BAF7-F3E8938DCF76}">
      <dgm:prSet/>
      <dgm:spPr/>
      <dgm:t>
        <a:bodyPr/>
        <a:lstStyle/>
        <a:p>
          <a:pPr rtl="0"/>
          <a:r>
            <a:rPr lang="pt-BR" dirty="0" smtClean="0"/>
            <a:t>Queremos que </a:t>
          </a:r>
          <a:r>
            <a:rPr lang="pt-BR" i="1" dirty="0" smtClean="0"/>
            <a:t>E</a:t>
          </a:r>
          <a:r>
            <a:rPr lang="pt-BR" dirty="0" smtClean="0"/>
            <a:t> convirja para zero quando h, k tendem à 0, ou a norma de </a:t>
          </a:r>
          <a:r>
            <a:rPr lang="pt-BR" i="1" dirty="0" smtClean="0"/>
            <a:t>E </a:t>
          </a:r>
          <a:r>
            <a:rPr lang="pt-BR" dirty="0" smtClean="0"/>
            <a:t>tenda à zero, com h, k tendendo à zero, no último passo de tempo</a:t>
          </a:r>
          <a:r>
            <a:rPr lang="pt-BR" i="1" dirty="0" smtClean="0"/>
            <a:t>.</a:t>
          </a:r>
          <a:endParaRPr lang="pt-BR" i="1" dirty="0"/>
        </a:p>
      </dgm:t>
    </dgm:pt>
    <dgm:pt modelId="{3D8D9DCA-C89E-48AC-B784-AF0A8267949F}" type="parTrans" cxnId="{C2433FE0-ED45-4761-BF9A-0C43BF74E2C2}">
      <dgm:prSet/>
      <dgm:spPr/>
      <dgm:t>
        <a:bodyPr/>
        <a:lstStyle/>
        <a:p>
          <a:endParaRPr lang="pt-BR"/>
        </a:p>
      </dgm:t>
    </dgm:pt>
    <dgm:pt modelId="{7A0F28B2-E04A-465E-8841-0F06F5289773}" type="sibTrans" cxnId="{C2433FE0-ED45-4761-BF9A-0C43BF74E2C2}">
      <dgm:prSet/>
      <dgm:spPr/>
      <dgm:t>
        <a:bodyPr/>
        <a:lstStyle/>
        <a:p>
          <a:endParaRPr lang="pt-BR"/>
        </a:p>
      </dgm:t>
    </dgm:pt>
    <dgm:pt modelId="{AF931E72-D308-4A59-AB75-D85EB2C3018A}" type="pres">
      <dgm:prSet presAssocID="{5520656C-B0A3-4289-930D-8D4D7ED75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89E482-B2B6-4638-BEC4-CD71C3085F20}" type="pres">
      <dgm:prSet presAssocID="{0C2D3EE8-FB42-47CE-A46B-377F4CB8403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A6C552-7204-42DE-9B2F-A902DCDF4BBF}" type="pres">
      <dgm:prSet presAssocID="{ABA566FD-AC66-4E69-9663-D55B5F4A08E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0981630-9296-4075-B8C3-0350BF563120}" type="pres">
      <dgm:prSet presAssocID="{ABA566FD-AC66-4E69-9663-D55B5F4A08E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03D67E7-E1B1-413E-87EC-E75043BB1301}" type="pres">
      <dgm:prSet presAssocID="{649C9174-A5C3-429A-BAF7-F3E8938DCF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C3655C-7C62-4B05-8B6F-16C6F9CB08F0}" type="pres">
      <dgm:prSet presAssocID="{7A0F28B2-E04A-465E-8841-0F06F528977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5F76DD7-E417-49B0-A127-CD7FA4D6D56E}" type="pres">
      <dgm:prSet presAssocID="{7A0F28B2-E04A-465E-8841-0F06F5289773}" presName="connectorText" presStyleLbl="sibTrans2D1" presStyleIdx="1" presStyleCnt="2"/>
      <dgm:spPr/>
      <dgm:t>
        <a:bodyPr/>
        <a:lstStyle/>
        <a:p>
          <a:endParaRPr lang="pt-BR"/>
        </a:p>
      </dgm:t>
    </dgm:pt>
  </dgm:ptLst>
  <dgm:cxnLst>
    <dgm:cxn modelId="{F7A9503A-F0F8-4783-A196-DDFAC682D09C}" type="presOf" srcId="{0C2D3EE8-FB42-47CE-A46B-377F4CB84033}" destId="{9E89E482-B2B6-4638-BEC4-CD71C3085F20}" srcOrd="0" destOrd="0" presId="urn:microsoft.com/office/officeart/2005/8/layout/cycle2"/>
    <dgm:cxn modelId="{CDDA4981-FB38-43FD-A7FA-10A827E4797C}" type="presOf" srcId="{ABA566FD-AC66-4E69-9663-D55B5F4A08EC}" destId="{70981630-9296-4075-B8C3-0350BF563120}" srcOrd="1" destOrd="0" presId="urn:microsoft.com/office/officeart/2005/8/layout/cycle2"/>
    <dgm:cxn modelId="{6F7AD2FD-BB14-4333-AB94-5BD790F54581}" type="presOf" srcId="{5520656C-B0A3-4289-930D-8D4D7ED75B52}" destId="{AF931E72-D308-4A59-AB75-D85EB2C3018A}" srcOrd="0" destOrd="0" presId="urn:microsoft.com/office/officeart/2005/8/layout/cycle2"/>
    <dgm:cxn modelId="{A8F3D327-103B-4CB5-8DC7-FA7461BB4437}" type="presOf" srcId="{ABA566FD-AC66-4E69-9663-D55B5F4A08EC}" destId="{52A6C552-7204-42DE-9B2F-A902DCDF4BBF}" srcOrd="0" destOrd="0" presId="urn:microsoft.com/office/officeart/2005/8/layout/cycle2"/>
    <dgm:cxn modelId="{04385908-60EF-4992-B27E-3CE5AA747945}" srcId="{5520656C-B0A3-4289-930D-8D4D7ED75B52}" destId="{0C2D3EE8-FB42-47CE-A46B-377F4CB84033}" srcOrd="0" destOrd="0" parTransId="{7A99144C-DA69-4240-9C62-B2C041F9D9AA}" sibTransId="{ABA566FD-AC66-4E69-9663-D55B5F4A08EC}"/>
    <dgm:cxn modelId="{0BEA4D1E-794C-4C94-877A-3321D995ED8D}" type="presOf" srcId="{7A0F28B2-E04A-465E-8841-0F06F5289773}" destId="{25F76DD7-E417-49B0-A127-CD7FA4D6D56E}" srcOrd="1" destOrd="0" presId="urn:microsoft.com/office/officeart/2005/8/layout/cycle2"/>
    <dgm:cxn modelId="{C2433FE0-ED45-4761-BF9A-0C43BF74E2C2}" srcId="{5520656C-B0A3-4289-930D-8D4D7ED75B52}" destId="{649C9174-A5C3-429A-BAF7-F3E8938DCF76}" srcOrd="1" destOrd="0" parTransId="{3D8D9DCA-C89E-48AC-B784-AF0A8267949F}" sibTransId="{7A0F28B2-E04A-465E-8841-0F06F5289773}"/>
    <dgm:cxn modelId="{4C4D2ABB-B5AA-4537-89C8-5EF490B1DC72}" type="presOf" srcId="{7A0F28B2-E04A-465E-8841-0F06F5289773}" destId="{F3C3655C-7C62-4B05-8B6F-16C6F9CB08F0}" srcOrd="0" destOrd="0" presId="urn:microsoft.com/office/officeart/2005/8/layout/cycle2"/>
    <dgm:cxn modelId="{9E828F2D-E8CD-4E16-B740-7D5BF47B68E5}" type="presOf" srcId="{649C9174-A5C3-429A-BAF7-F3E8938DCF76}" destId="{E03D67E7-E1B1-413E-87EC-E75043BB1301}" srcOrd="0" destOrd="0" presId="urn:microsoft.com/office/officeart/2005/8/layout/cycle2"/>
    <dgm:cxn modelId="{D100298A-B5CB-4292-BD96-6C4D2A7EE627}" type="presParOf" srcId="{AF931E72-D308-4A59-AB75-D85EB2C3018A}" destId="{9E89E482-B2B6-4638-BEC4-CD71C3085F20}" srcOrd="0" destOrd="0" presId="urn:microsoft.com/office/officeart/2005/8/layout/cycle2"/>
    <dgm:cxn modelId="{D37EE713-5CAE-42BF-A368-AC6C4699B5B6}" type="presParOf" srcId="{AF931E72-D308-4A59-AB75-D85EB2C3018A}" destId="{52A6C552-7204-42DE-9B2F-A902DCDF4BBF}" srcOrd="1" destOrd="0" presId="urn:microsoft.com/office/officeart/2005/8/layout/cycle2"/>
    <dgm:cxn modelId="{2A900047-4821-4DE2-AADA-4B3C268C0328}" type="presParOf" srcId="{52A6C552-7204-42DE-9B2F-A902DCDF4BBF}" destId="{70981630-9296-4075-B8C3-0350BF563120}" srcOrd="0" destOrd="0" presId="urn:microsoft.com/office/officeart/2005/8/layout/cycle2"/>
    <dgm:cxn modelId="{8F790E83-D120-4E6F-8CBC-9F6FD35A9130}" type="presParOf" srcId="{AF931E72-D308-4A59-AB75-D85EB2C3018A}" destId="{E03D67E7-E1B1-413E-87EC-E75043BB1301}" srcOrd="2" destOrd="0" presId="urn:microsoft.com/office/officeart/2005/8/layout/cycle2"/>
    <dgm:cxn modelId="{CD00BA73-34D3-4E90-8D78-97426E632B11}" type="presParOf" srcId="{AF931E72-D308-4A59-AB75-D85EB2C3018A}" destId="{F3C3655C-7C62-4B05-8B6F-16C6F9CB08F0}" srcOrd="3" destOrd="0" presId="urn:microsoft.com/office/officeart/2005/8/layout/cycle2"/>
    <dgm:cxn modelId="{8079B96B-3219-4196-9089-5B4F580700E7}" type="presParOf" srcId="{F3C3655C-7C62-4B05-8B6F-16C6F9CB08F0}" destId="{25F76DD7-E417-49B0-A127-CD7FA4D6D56E}" srcOrd="0" destOrd="0" presId="urn:microsoft.com/office/officeart/2005/8/layout/cycle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211883-ACD0-4753-8473-F578229C77DE}" type="doc">
      <dgm:prSet loTypeId="urn:microsoft.com/office/officeart/2005/8/layout/cycle2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C4F0DFD-A775-4C0D-918E-AB46795EBAC8}">
      <dgm:prSet custT="1"/>
      <dgm:spPr/>
      <dgm:t>
        <a:bodyPr/>
        <a:lstStyle/>
        <a:p>
          <a:pPr rtl="0"/>
          <a:r>
            <a:rPr lang="pt-BR" sz="1800" dirty="0" smtClean="0"/>
            <a:t>Consistência</a:t>
          </a:r>
          <a:endParaRPr lang="pt-BR" sz="1000" dirty="0"/>
        </a:p>
      </dgm:t>
    </dgm:pt>
    <dgm:pt modelId="{388BA3A7-3451-4201-ADF6-1873512C8BDF}" type="parTrans" cxnId="{D479DF4E-A1B0-4714-BA33-57CF9E83B7BA}">
      <dgm:prSet/>
      <dgm:spPr/>
      <dgm:t>
        <a:bodyPr/>
        <a:lstStyle/>
        <a:p>
          <a:endParaRPr lang="pt-BR"/>
        </a:p>
      </dgm:t>
    </dgm:pt>
    <dgm:pt modelId="{854C7AC7-05CB-4AD2-8575-62B674FF09AE}" type="sibTrans" cxnId="{D479DF4E-A1B0-4714-BA33-57CF9E83B7BA}">
      <dgm:prSet/>
      <dgm:spPr/>
      <dgm:t>
        <a:bodyPr/>
        <a:lstStyle/>
        <a:p>
          <a:endParaRPr lang="pt-BR"/>
        </a:p>
      </dgm:t>
    </dgm:pt>
    <dgm:pt modelId="{AB1F2F30-997A-4EA8-A5CF-AF943692B386}">
      <dgm:prSet/>
      <dgm:spPr/>
      <dgm:t>
        <a:bodyPr/>
        <a:lstStyle/>
        <a:p>
          <a:pPr rtl="0"/>
          <a:r>
            <a:rPr lang="pt-BR" dirty="0" smtClean="0"/>
            <a:t>O erro local é a expansão em série de </a:t>
          </a:r>
          <a:r>
            <a:rPr lang="pt-BR" dirty="0" err="1" smtClean="0"/>
            <a:t>taylor</a:t>
          </a:r>
          <a:r>
            <a:rPr lang="pt-BR" dirty="0" smtClean="0"/>
            <a:t> da função não </a:t>
          </a:r>
          <a:r>
            <a:rPr lang="pt-BR" dirty="0" err="1" smtClean="0"/>
            <a:t>discretizada</a:t>
          </a:r>
          <a:r>
            <a:rPr lang="pt-BR" dirty="0" smtClean="0"/>
            <a:t> </a:t>
          </a:r>
          <a:r>
            <a:rPr lang="pt-BR" i="1" dirty="0" smtClean="0"/>
            <a:t>u  </a:t>
          </a:r>
          <a:r>
            <a:rPr lang="pt-BR" dirty="0" smtClean="0"/>
            <a:t>(solução real) inserida no método numérico. Nos dá o erro cometido a cada passo, sem considerar erros anteriores.</a:t>
          </a:r>
          <a:endParaRPr lang="pt-BR" dirty="0"/>
        </a:p>
      </dgm:t>
    </dgm:pt>
    <dgm:pt modelId="{759B20A9-14AA-4757-A669-58C8C6208C1A}" type="parTrans" cxnId="{2CBDF0EE-E997-47B3-84C2-5F350A2ED6CE}">
      <dgm:prSet/>
      <dgm:spPr/>
      <dgm:t>
        <a:bodyPr/>
        <a:lstStyle/>
        <a:p>
          <a:endParaRPr lang="pt-BR"/>
        </a:p>
      </dgm:t>
    </dgm:pt>
    <dgm:pt modelId="{57CC44B2-D65C-48B0-A008-EE55AF7320B3}" type="sibTrans" cxnId="{2CBDF0EE-E997-47B3-84C2-5F350A2ED6CE}">
      <dgm:prSet/>
      <dgm:spPr/>
      <dgm:t>
        <a:bodyPr/>
        <a:lstStyle/>
        <a:p>
          <a:endParaRPr lang="pt-BR"/>
        </a:p>
      </dgm:t>
    </dgm:pt>
    <dgm:pt modelId="{8B6774D0-29F4-44F0-B1B4-C5AAD3C3A48C}">
      <dgm:prSet/>
      <dgm:spPr/>
      <dgm:t>
        <a:bodyPr/>
        <a:lstStyle/>
        <a:p>
          <a:pPr rtl="0"/>
          <a:r>
            <a:rPr lang="pt-BR" dirty="0" smtClean="0"/>
            <a:t>Se o erro local vai à zero quando h e k tendem à zero, o método é dito consistente e de </a:t>
          </a:r>
          <a:r>
            <a:rPr lang="pt-BR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ordem </a:t>
          </a:r>
          <a:r>
            <a:rPr lang="pt-BR" i="1" dirty="0" smtClean="0"/>
            <a:t>p</a:t>
          </a:r>
          <a:r>
            <a:rPr lang="pt-BR" dirty="0" smtClean="0"/>
            <a:t>. Válido somente se método é estável!</a:t>
          </a:r>
          <a:endParaRPr lang="pt-BR" dirty="0"/>
        </a:p>
      </dgm:t>
    </dgm:pt>
    <dgm:pt modelId="{C40F30AA-E71A-4778-BA80-FCD4BE15BF5E}" type="parTrans" cxnId="{50A633CB-FCA8-4EFB-9A34-D08B2CCEE254}">
      <dgm:prSet/>
      <dgm:spPr/>
      <dgm:t>
        <a:bodyPr/>
        <a:lstStyle/>
        <a:p>
          <a:endParaRPr lang="pt-BR"/>
        </a:p>
      </dgm:t>
    </dgm:pt>
    <dgm:pt modelId="{B33E2568-ACCD-4A94-9A25-384A3C5F14E0}" type="sibTrans" cxnId="{50A633CB-FCA8-4EFB-9A34-D08B2CCEE254}">
      <dgm:prSet/>
      <dgm:spPr/>
      <dgm:t>
        <a:bodyPr/>
        <a:lstStyle/>
        <a:p>
          <a:endParaRPr lang="pt-BR"/>
        </a:p>
      </dgm:t>
    </dgm:pt>
    <dgm:pt modelId="{9AE97B7C-1C0D-46A1-AD44-F462C81C6079}" type="pres">
      <dgm:prSet presAssocID="{F0211883-ACD0-4753-8473-F578229C77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4C625A-3C96-4E5B-89EA-2A59DE2501A2}" type="pres">
      <dgm:prSet presAssocID="{DC4F0DFD-A775-4C0D-918E-AB46795EBA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845F2F-0B85-4571-98B2-B0CB38BBF2EA}" type="pres">
      <dgm:prSet presAssocID="{854C7AC7-05CB-4AD2-8575-62B674FF09AE}" presName="sibTrans" presStyleLbl="sibTrans2D1" presStyleIdx="0" presStyleCnt="3"/>
      <dgm:spPr/>
      <dgm:t>
        <a:bodyPr/>
        <a:lstStyle/>
        <a:p>
          <a:endParaRPr lang="pt-BR"/>
        </a:p>
      </dgm:t>
    </dgm:pt>
    <dgm:pt modelId="{A2844F81-A028-4B0E-AB75-0790CA5724F1}" type="pres">
      <dgm:prSet presAssocID="{854C7AC7-05CB-4AD2-8575-62B674FF09AE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24A9B8AF-A4F5-4E13-B583-9D59119B00B0}" type="pres">
      <dgm:prSet presAssocID="{AB1F2F30-997A-4EA8-A5CF-AF943692B3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B51882-77D5-49EC-8105-DCA13FFBC39B}" type="pres">
      <dgm:prSet presAssocID="{57CC44B2-D65C-48B0-A008-EE55AF7320B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34DAEFEE-F3DC-449A-A44D-0BF604F47971}" type="pres">
      <dgm:prSet presAssocID="{57CC44B2-D65C-48B0-A008-EE55AF7320B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246A8A18-B86E-4ED9-BC56-D7FA84E17E65}" type="pres">
      <dgm:prSet presAssocID="{8B6774D0-29F4-44F0-B1B4-C5AAD3C3A4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19B22-C1A6-4B6B-9ABF-347FC9AA64F0}" type="pres">
      <dgm:prSet presAssocID="{B33E2568-ACCD-4A94-9A25-384A3C5F14E0}" presName="sibTrans" presStyleLbl="sibTrans2D1" presStyleIdx="2" presStyleCnt="3"/>
      <dgm:spPr/>
      <dgm:t>
        <a:bodyPr/>
        <a:lstStyle/>
        <a:p>
          <a:endParaRPr lang="pt-BR"/>
        </a:p>
      </dgm:t>
    </dgm:pt>
    <dgm:pt modelId="{4698284D-3BF1-4E9E-8093-992CB76A0E1C}" type="pres">
      <dgm:prSet presAssocID="{B33E2568-ACCD-4A94-9A25-384A3C5F14E0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731E7222-E78C-4BC1-BBF8-ED5176DDA475}" type="presOf" srcId="{854C7AC7-05CB-4AD2-8575-62B674FF09AE}" destId="{A2844F81-A028-4B0E-AB75-0790CA5724F1}" srcOrd="1" destOrd="0" presId="urn:microsoft.com/office/officeart/2005/8/layout/cycle2"/>
    <dgm:cxn modelId="{2CBDF0EE-E997-47B3-84C2-5F350A2ED6CE}" srcId="{F0211883-ACD0-4753-8473-F578229C77DE}" destId="{AB1F2F30-997A-4EA8-A5CF-AF943692B386}" srcOrd="1" destOrd="0" parTransId="{759B20A9-14AA-4757-A669-58C8C6208C1A}" sibTransId="{57CC44B2-D65C-48B0-A008-EE55AF7320B3}"/>
    <dgm:cxn modelId="{B06997E4-4AE1-475B-BE2D-4FFBA8EFE671}" type="presOf" srcId="{B33E2568-ACCD-4A94-9A25-384A3C5F14E0}" destId="{4698284D-3BF1-4E9E-8093-992CB76A0E1C}" srcOrd="1" destOrd="0" presId="urn:microsoft.com/office/officeart/2005/8/layout/cycle2"/>
    <dgm:cxn modelId="{50A633CB-FCA8-4EFB-9A34-D08B2CCEE254}" srcId="{F0211883-ACD0-4753-8473-F578229C77DE}" destId="{8B6774D0-29F4-44F0-B1B4-C5AAD3C3A48C}" srcOrd="2" destOrd="0" parTransId="{C40F30AA-E71A-4778-BA80-FCD4BE15BF5E}" sibTransId="{B33E2568-ACCD-4A94-9A25-384A3C5F14E0}"/>
    <dgm:cxn modelId="{879C5D84-6CDF-4F22-99A6-3FE3779F2AC1}" type="presOf" srcId="{DC4F0DFD-A775-4C0D-918E-AB46795EBAC8}" destId="{664C625A-3C96-4E5B-89EA-2A59DE2501A2}" srcOrd="0" destOrd="0" presId="urn:microsoft.com/office/officeart/2005/8/layout/cycle2"/>
    <dgm:cxn modelId="{013170DA-CCE3-4340-8866-E451034BF0AB}" type="presOf" srcId="{AB1F2F30-997A-4EA8-A5CF-AF943692B386}" destId="{24A9B8AF-A4F5-4E13-B583-9D59119B00B0}" srcOrd="0" destOrd="0" presId="urn:microsoft.com/office/officeart/2005/8/layout/cycle2"/>
    <dgm:cxn modelId="{B7D52CB1-24E0-443A-9986-282BF2381DFD}" type="presOf" srcId="{8B6774D0-29F4-44F0-B1B4-C5AAD3C3A48C}" destId="{246A8A18-B86E-4ED9-BC56-D7FA84E17E65}" srcOrd="0" destOrd="0" presId="urn:microsoft.com/office/officeart/2005/8/layout/cycle2"/>
    <dgm:cxn modelId="{598F10A4-3385-46CE-B22C-E939E38A7E89}" type="presOf" srcId="{B33E2568-ACCD-4A94-9A25-384A3C5F14E0}" destId="{6C019B22-C1A6-4B6B-9ABF-347FC9AA64F0}" srcOrd="0" destOrd="0" presId="urn:microsoft.com/office/officeart/2005/8/layout/cycle2"/>
    <dgm:cxn modelId="{D479DF4E-A1B0-4714-BA33-57CF9E83B7BA}" srcId="{F0211883-ACD0-4753-8473-F578229C77DE}" destId="{DC4F0DFD-A775-4C0D-918E-AB46795EBAC8}" srcOrd="0" destOrd="0" parTransId="{388BA3A7-3451-4201-ADF6-1873512C8BDF}" sibTransId="{854C7AC7-05CB-4AD2-8575-62B674FF09AE}"/>
    <dgm:cxn modelId="{F0BBE726-5261-4152-BD0E-851D7F3E3E8A}" type="presOf" srcId="{57CC44B2-D65C-48B0-A008-EE55AF7320B3}" destId="{34DAEFEE-F3DC-449A-A44D-0BF604F47971}" srcOrd="1" destOrd="0" presId="urn:microsoft.com/office/officeart/2005/8/layout/cycle2"/>
    <dgm:cxn modelId="{28062410-074E-4AA2-BF53-A75842510A7F}" type="presOf" srcId="{57CC44B2-D65C-48B0-A008-EE55AF7320B3}" destId="{0DB51882-77D5-49EC-8105-DCA13FFBC39B}" srcOrd="0" destOrd="0" presId="urn:microsoft.com/office/officeart/2005/8/layout/cycle2"/>
    <dgm:cxn modelId="{1F38C023-D5D6-46BD-8588-D934D394864D}" type="presOf" srcId="{F0211883-ACD0-4753-8473-F578229C77DE}" destId="{9AE97B7C-1C0D-46A1-AD44-F462C81C6079}" srcOrd="0" destOrd="0" presId="urn:microsoft.com/office/officeart/2005/8/layout/cycle2"/>
    <dgm:cxn modelId="{7D0ADB3E-2AD1-454A-B8A4-67524B1C9B28}" type="presOf" srcId="{854C7AC7-05CB-4AD2-8575-62B674FF09AE}" destId="{13845F2F-0B85-4571-98B2-B0CB38BBF2EA}" srcOrd="0" destOrd="0" presId="urn:microsoft.com/office/officeart/2005/8/layout/cycle2"/>
    <dgm:cxn modelId="{7C40C0D1-7979-4D1B-91E2-3332C15004D9}" type="presParOf" srcId="{9AE97B7C-1C0D-46A1-AD44-F462C81C6079}" destId="{664C625A-3C96-4E5B-89EA-2A59DE2501A2}" srcOrd="0" destOrd="0" presId="urn:microsoft.com/office/officeart/2005/8/layout/cycle2"/>
    <dgm:cxn modelId="{DFA7CEC9-92B9-4D9D-BB90-9E419AC02066}" type="presParOf" srcId="{9AE97B7C-1C0D-46A1-AD44-F462C81C6079}" destId="{13845F2F-0B85-4571-98B2-B0CB38BBF2EA}" srcOrd="1" destOrd="0" presId="urn:microsoft.com/office/officeart/2005/8/layout/cycle2"/>
    <dgm:cxn modelId="{7D5B3D8A-BD99-43B5-836C-C723EADC5924}" type="presParOf" srcId="{13845F2F-0B85-4571-98B2-B0CB38BBF2EA}" destId="{A2844F81-A028-4B0E-AB75-0790CA5724F1}" srcOrd="0" destOrd="0" presId="urn:microsoft.com/office/officeart/2005/8/layout/cycle2"/>
    <dgm:cxn modelId="{A6501389-593B-4305-B78B-4FE93A953553}" type="presParOf" srcId="{9AE97B7C-1C0D-46A1-AD44-F462C81C6079}" destId="{24A9B8AF-A4F5-4E13-B583-9D59119B00B0}" srcOrd="2" destOrd="0" presId="urn:microsoft.com/office/officeart/2005/8/layout/cycle2"/>
    <dgm:cxn modelId="{E76C0509-7C48-418B-A4C7-52CBB6EE36BF}" type="presParOf" srcId="{9AE97B7C-1C0D-46A1-AD44-F462C81C6079}" destId="{0DB51882-77D5-49EC-8105-DCA13FFBC39B}" srcOrd="3" destOrd="0" presId="urn:microsoft.com/office/officeart/2005/8/layout/cycle2"/>
    <dgm:cxn modelId="{3A798C62-1771-4D67-B9DA-6CA3BE2F8057}" type="presParOf" srcId="{0DB51882-77D5-49EC-8105-DCA13FFBC39B}" destId="{34DAEFEE-F3DC-449A-A44D-0BF604F47971}" srcOrd="0" destOrd="0" presId="urn:microsoft.com/office/officeart/2005/8/layout/cycle2"/>
    <dgm:cxn modelId="{D42E6446-0F2A-4C88-A1A7-199CDFC535FF}" type="presParOf" srcId="{9AE97B7C-1C0D-46A1-AD44-F462C81C6079}" destId="{246A8A18-B86E-4ED9-BC56-D7FA84E17E65}" srcOrd="4" destOrd="0" presId="urn:microsoft.com/office/officeart/2005/8/layout/cycle2"/>
    <dgm:cxn modelId="{FA79BEB7-BA09-4BF0-90D3-628652E2ECD6}" type="presParOf" srcId="{9AE97B7C-1C0D-46A1-AD44-F462C81C6079}" destId="{6C019B22-C1A6-4B6B-9ABF-347FC9AA64F0}" srcOrd="5" destOrd="0" presId="urn:microsoft.com/office/officeart/2005/8/layout/cycle2"/>
    <dgm:cxn modelId="{DD9ABC32-84EE-41DC-8D82-ED0C5B8675DE}" type="presParOf" srcId="{6C019B22-C1A6-4B6B-9ABF-347FC9AA64F0}" destId="{4698284D-3BF1-4E9E-8093-992CB76A0E1C}" srcOrd="0" destOrd="0" presId="urn:microsoft.com/office/officeart/2005/8/layout/cycle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E01B6-C0F6-4DD8-8BE2-1FD0F9FD4A08}" type="doc">
      <dgm:prSet loTypeId="urn:microsoft.com/office/officeart/2005/8/layout/target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3F58C00-4069-4812-BCD7-2DBFFE9EB4DF}">
      <dgm:prSet/>
      <dgm:spPr/>
      <dgm:t>
        <a:bodyPr/>
        <a:lstStyle/>
        <a:p>
          <a:pPr rtl="0"/>
          <a:r>
            <a:rPr lang="pt-BR" dirty="0" smtClean="0"/>
            <a:t>O erro local de um método é o erro cometido a cada passo, assumindo-se que não houve erro nos passos anteriores. É a diferença entre o resultado obtido pelo método e o valor real da função.</a:t>
          </a:r>
          <a:endParaRPr lang="pt-BR" dirty="0"/>
        </a:p>
      </dgm:t>
    </dgm:pt>
    <dgm:pt modelId="{AF93F93F-ED79-499D-AE1E-7B5648D87CF9}" type="parTrans" cxnId="{86014010-F1BB-4649-90CB-379EA563D34C}">
      <dgm:prSet/>
      <dgm:spPr/>
      <dgm:t>
        <a:bodyPr/>
        <a:lstStyle/>
        <a:p>
          <a:endParaRPr lang="pt-BR"/>
        </a:p>
      </dgm:t>
    </dgm:pt>
    <dgm:pt modelId="{081340D4-507C-46DE-8188-87A00CF5402E}" type="sibTrans" cxnId="{86014010-F1BB-4649-90CB-379EA563D34C}">
      <dgm:prSet/>
      <dgm:spPr/>
      <dgm:t>
        <a:bodyPr/>
        <a:lstStyle/>
        <a:p>
          <a:endParaRPr lang="pt-BR"/>
        </a:p>
      </dgm:t>
    </dgm:pt>
    <dgm:pt modelId="{99C09C0B-4DAE-4060-83AA-B2AC0E0D416A}">
      <dgm:prSet/>
      <dgm:spPr/>
      <dgm:t>
        <a:bodyPr/>
        <a:lstStyle/>
        <a:p>
          <a:pPr rtl="0"/>
          <a:r>
            <a:rPr lang="pt-BR" dirty="0" smtClean="0"/>
            <a:t>Ao </a:t>
          </a:r>
          <a:r>
            <a:rPr lang="pt-BR" dirty="0" err="1" smtClean="0"/>
            <a:t>discretizarmos</a:t>
          </a:r>
          <a:r>
            <a:rPr lang="pt-BR" dirty="0" smtClean="0"/>
            <a:t> uma equação, não podemos calcular todos os termos da série de Taylor. É necessário truncar a série em algum ponto. A menor ordem do espaçamento </a:t>
          </a:r>
          <a:r>
            <a:rPr lang="pt-BR" i="1" dirty="0" smtClean="0"/>
            <a:t>h</a:t>
          </a:r>
          <a:r>
            <a:rPr lang="pt-BR" dirty="0" smtClean="0"/>
            <a:t> contida no erro local  será a de maior influência sobre a solução numérica, indicando como o erro na aproximação será reduzido com o refinamento da malha. </a:t>
          </a:r>
          <a:endParaRPr lang="pt-BR" dirty="0"/>
        </a:p>
      </dgm:t>
    </dgm:pt>
    <dgm:pt modelId="{CB6917BB-DE0E-4128-AAE9-1485DC15696F}" type="parTrans" cxnId="{809E92DD-D933-4428-94DD-E96EC621AB0C}">
      <dgm:prSet/>
      <dgm:spPr/>
      <dgm:t>
        <a:bodyPr/>
        <a:lstStyle/>
        <a:p>
          <a:endParaRPr lang="pt-BR"/>
        </a:p>
      </dgm:t>
    </dgm:pt>
    <dgm:pt modelId="{7DBA434D-F807-4D04-B5D1-9AF057CF71A4}" type="sibTrans" cxnId="{809E92DD-D933-4428-94DD-E96EC621AB0C}">
      <dgm:prSet/>
      <dgm:spPr/>
      <dgm:t>
        <a:bodyPr/>
        <a:lstStyle/>
        <a:p>
          <a:endParaRPr lang="pt-BR"/>
        </a:p>
      </dgm:t>
    </dgm:pt>
    <dgm:pt modelId="{AEA4CA70-CEE8-40FF-9674-A1732209A7DF}">
      <dgm:prSet/>
      <dgm:spPr/>
      <dgm:t>
        <a:bodyPr/>
        <a:lstStyle/>
        <a:p>
          <a:pPr rtl="0"/>
          <a:r>
            <a:rPr lang="pt-BR" dirty="0" smtClean="0"/>
            <a:t>Por exemplo, se </a:t>
          </a:r>
          <a:r>
            <a:rPr lang="pt-BR" i="1" dirty="0" smtClean="0"/>
            <a:t>h</a:t>
          </a:r>
          <a:r>
            <a:rPr lang="pt-BR" dirty="0" smtClean="0"/>
            <a:t> tiver ordem 1 na expressão do erro local, o erro na aproximação numérica será reduzido  de forma linear. Se o termo for h</a:t>
          </a:r>
          <a:r>
            <a:rPr lang="pt-BR" baseline="30000" dirty="0" smtClean="0"/>
            <a:t>2</a:t>
          </a:r>
          <a:r>
            <a:rPr lang="pt-BR" dirty="0" smtClean="0"/>
            <a:t>, teremos redução quadrática. </a:t>
          </a:r>
          <a:endParaRPr lang="pt-BR" dirty="0"/>
        </a:p>
      </dgm:t>
    </dgm:pt>
    <dgm:pt modelId="{FF9383AB-D478-4404-A01E-6D2EF7E8A481}" type="parTrans" cxnId="{78944D3C-AE3B-4478-A0EE-B92F232B00F3}">
      <dgm:prSet/>
      <dgm:spPr/>
      <dgm:t>
        <a:bodyPr/>
        <a:lstStyle/>
        <a:p>
          <a:endParaRPr lang="pt-BR"/>
        </a:p>
      </dgm:t>
    </dgm:pt>
    <dgm:pt modelId="{86122F31-8B70-4DFD-917A-973868681AFD}" type="sibTrans" cxnId="{78944D3C-AE3B-4478-A0EE-B92F232B00F3}">
      <dgm:prSet/>
      <dgm:spPr/>
      <dgm:t>
        <a:bodyPr/>
        <a:lstStyle/>
        <a:p>
          <a:endParaRPr lang="pt-BR"/>
        </a:p>
      </dgm:t>
    </dgm:pt>
    <dgm:pt modelId="{B4B32C21-EF6F-4198-B2E1-F1DD4CD0336F}">
      <dgm:prSet/>
      <dgm:spPr/>
      <dgm:t>
        <a:bodyPr/>
        <a:lstStyle/>
        <a:p>
          <a:r>
            <a:rPr lang="pt-BR" dirty="0" smtClean="0"/>
            <a:t>Portanto, a ordem do método </a:t>
          </a:r>
          <a:r>
            <a:rPr lang="en-US" dirty="0" smtClean="0"/>
            <a:t>é </a:t>
          </a:r>
          <a:r>
            <a:rPr lang="pt-BR" dirty="0" smtClean="0"/>
            <a:t>a velocidade com que o erro cai, para um certo refinamento.</a:t>
          </a:r>
          <a:endParaRPr lang="pt-BR" dirty="0"/>
        </a:p>
      </dgm:t>
    </dgm:pt>
    <dgm:pt modelId="{42A9F9BD-4D14-4247-B495-0B9756B97A68}" type="parTrans" cxnId="{04945537-8A17-4A96-995B-E3D19BC3CC00}">
      <dgm:prSet/>
      <dgm:spPr/>
      <dgm:t>
        <a:bodyPr/>
        <a:lstStyle/>
        <a:p>
          <a:endParaRPr lang="pt-BR"/>
        </a:p>
      </dgm:t>
    </dgm:pt>
    <dgm:pt modelId="{5D56EE19-04ED-4EB9-B04C-2168B8DE02F5}" type="sibTrans" cxnId="{04945537-8A17-4A96-995B-E3D19BC3CC00}">
      <dgm:prSet/>
      <dgm:spPr/>
      <dgm:t>
        <a:bodyPr/>
        <a:lstStyle/>
        <a:p>
          <a:endParaRPr lang="pt-BR"/>
        </a:p>
      </dgm:t>
    </dgm:pt>
    <dgm:pt modelId="{D09DB691-53DE-47C0-91CE-D9AEF953437D}" type="pres">
      <dgm:prSet presAssocID="{668E01B6-C0F6-4DD8-8BE2-1FD0F9FD4A0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373F44-76E2-4D59-9720-F1FD6DA1C267}" type="pres">
      <dgm:prSet presAssocID="{A3F58C00-4069-4812-BCD7-2DBFFE9EB4DF}" presName="circle1" presStyleLbl="node1" presStyleIdx="0" presStyleCnt="4"/>
      <dgm:spPr/>
    </dgm:pt>
    <dgm:pt modelId="{6182EDD1-0F1D-424F-839D-F2262376B2E6}" type="pres">
      <dgm:prSet presAssocID="{A3F58C00-4069-4812-BCD7-2DBFFE9EB4DF}" presName="space" presStyleCnt="0"/>
      <dgm:spPr/>
    </dgm:pt>
    <dgm:pt modelId="{30AFE929-10C3-4BE3-A5E3-543577780DA0}" type="pres">
      <dgm:prSet presAssocID="{A3F58C00-4069-4812-BCD7-2DBFFE9EB4DF}" presName="rect1" presStyleLbl="alignAcc1" presStyleIdx="0" presStyleCnt="4"/>
      <dgm:spPr/>
      <dgm:t>
        <a:bodyPr/>
        <a:lstStyle/>
        <a:p>
          <a:endParaRPr lang="pt-BR"/>
        </a:p>
      </dgm:t>
    </dgm:pt>
    <dgm:pt modelId="{54377476-5C67-46DB-B5DA-1A0D04693942}" type="pres">
      <dgm:prSet presAssocID="{99C09C0B-4DAE-4060-83AA-B2AC0E0D416A}" presName="vertSpace2" presStyleLbl="node1" presStyleIdx="0" presStyleCnt="4"/>
      <dgm:spPr/>
    </dgm:pt>
    <dgm:pt modelId="{4D28A81D-921D-402A-8928-75945076C480}" type="pres">
      <dgm:prSet presAssocID="{99C09C0B-4DAE-4060-83AA-B2AC0E0D416A}" presName="circle2" presStyleLbl="node1" presStyleIdx="1" presStyleCnt="4"/>
      <dgm:spPr/>
    </dgm:pt>
    <dgm:pt modelId="{CA407AA1-8ACB-4FA8-82E0-8A52EF8F60F1}" type="pres">
      <dgm:prSet presAssocID="{99C09C0B-4DAE-4060-83AA-B2AC0E0D416A}" presName="rect2" presStyleLbl="alignAcc1" presStyleIdx="1" presStyleCnt="4"/>
      <dgm:spPr/>
      <dgm:t>
        <a:bodyPr/>
        <a:lstStyle/>
        <a:p>
          <a:endParaRPr lang="pt-BR"/>
        </a:p>
      </dgm:t>
    </dgm:pt>
    <dgm:pt modelId="{771BD723-8168-4E40-8178-5F357BBF3168}" type="pres">
      <dgm:prSet presAssocID="{AEA4CA70-CEE8-40FF-9674-A1732209A7DF}" presName="vertSpace3" presStyleLbl="node1" presStyleIdx="1" presStyleCnt="4"/>
      <dgm:spPr/>
    </dgm:pt>
    <dgm:pt modelId="{310A0911-9369-41AE-882A-8B148EA05933}" type="pres">
      <dgm:prSet presAssocID="{AEA4CA70-CEE8-40FF-9674-A1732209A7DF}" presName="circle3" presStyleLbl="node1" presStyleIdx="2" presStyleCnt="4"/>
      <dgm:spPr/>
    </dgm:pt>
    <dgm:pt modelId="{C9A3D0E6-C44D-4B8D-A592-AC7916AAA53C}" type="pres">
      <dgm:prSet presAssocID="{AEA4CA70-CEE8-40FF-9674-A1732209A7DF}" presName="rect3" presStyleLbl="alignAcc1" presStyleIdx="2" presStyleCnt="4" custScaleX="100000"/>
      <dgm:spPr/>
      <dgm:t>
        <a:bodyPr/>
        <a:lstStyle/>
        <a:p>
          <a:endParaRPr lang="pt-BR"/>
        </a:p>
      </dgm:t>
    </dgm:pt>
    <dgm:pt modelId="{D44D360F-17AC-402E-8F13-47A955AB5F99}" type="pres">
      <dgm:prSet presAssocID="{B4B32C21-EF6F-4198-B2E1-F1DD4CD0336F}" presName="vertSpace4" presStyleLbl="node1" presStyleIdx="2" presStyleCnt="4"/>
      <dgm:spPr/>
    </dgm:pt>
    <dgm:pt modelId="{932A5EF0-EA9F-417D-8C71-19BDA6FBD755}" type="pres">
      <dgm:prSet presAssocID="{B4B32C21-EF6F-4198-B2E1-F1DD4CD0336F}" presName="circle4" presStyleLbl="node1" presStyleIdx="3" presStyleCnt="4"/>
      <dgm:spPr/>
    </dgm:pt>
    <dgm:pt modelId="{84DBEB71-F975-4EAA-AE8C-4CDC9826F18A}" type="pres">
      <dgm:prSet presAssocID="{B4B32C21-EF6F-4198-B2E1-F1DD4CD0336F}" presName="rect4" presStyleLbl="alignAcc1" presStyleIdx="3" presStyleCnt="4"/>
      <dgm:spPr/>
      <dgm:t>
        <a:bodyPr/>
        <a:lstStyle/>
        <a:p>
          <a:endParaRPr lang="pt-BR"/>
        </a:p>
      </dgm:t>
    </dgm:pt>
    <dgm:pt modelId="{E738B97A-89CA-4333-820B-8479C2AF73B4}" type="pres">
      <dgm:prSet presAssocID="{A3F58C00-4069-4812-BCD7-2DBFFE9EB4D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5876EC-B36D-4F6D-9CD4-7A343D400BDA}" type="pres">
      <dgm:prSet presAssocID="{99C09C0B-4DAE-4060-83AA-B2AC0E0D416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217883-6886-467C-BAEA-0D1956F1E7B3}" type="pres">
      <dgm:prSet presAssocID="{AEA4CA70-CEE8-40FF-9674-A1732209A7D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0B222E-4AD0-4DB2-ABA4-7C169942A746}" type="pres">
      <dgm:prSet presAssocID="{B4B32C21-EF6F-4198-B2E1-F1DD4CD0336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37247A-9119-47A4-9D9A-86A47645C3D1}" type="presOf" srcId="{A3F58C00-4069-4812-BCD7-2DBFFE9EB4DF}" destId="{30AFE929-10C3-4BE3-A5E3-543577780DA0}" srcOrd="0" destOrd="0" presId="urn:microsoft.com/office/officeart/2005/8/layout/target3"/>
    <dgm:cxn modelId="{78944D3C-AE3B-4478-A0EE-B92F232B00F3}" srcId="{668E01B6-C0F6-4DD8-8BE2-1FD0F9FD4A08}" destId="{AEA4CA70-CEE8-40FF-9674-A1732209A7DF}" srcOrd="2" destOrd="0" parTransId="{FF9383AB-D478-4404-A01E-6D2EF7E8A481}" sibTransId="{86122F31-8B70-4DFD-917A-973868681AFD}"/>
    <dgm:cxn modelId="{683FB668-19E8-430C-A631-1428D113B871}" type="presOf" srcId="{B4B32C21-EF6F-4198-B2E1-F1DD4CD0336F}" destId="{C20B222E-4AD0-4DB2-ABA4-7C169942A746}" srcOrd="1" destOrd="0" presId="urn:microsoft.com/office/officeart/2005/8/layout/target3"/>
    <dgm:cxn modelId="{1BBC84A4-01BF-4D89-A3CC-048DFE044FB9}" type="presOf" srcId="{AEA4CA70-CEE8-40FF-9674-A1732209A7DF}" destId="{C9A3D0E6-C44D-4B8D-A592-AC7916AAA53C}" srcOrd="0" destOrd="0" presId="urn:microsoft.com/office/officeart/2005/8/layout/target3"/>
    <dgm:cxn modelId="{809E92DD-D933-4428-94DD-E96EC621AB0C}" srcId="{668E01B6-C0F6-4DD8-8BE2-1FD0F9FD4A08}" destId="{99C09C0B-4DAE-4060-83AA-B2AC0E0D416A}" srcOrd="1" destOrd="0" parTransId="{CB6917BB-DE0E-4128-AAE9-1485DC15696F}" sibTransId="{7DBA434D-F807-4D04-B5D1-9AF057CF71A4}"/>
    <dgm:cxn modelId="{94249A5A-D2CC-48C6-B687-EA6C5D626FC9}" type="presOf" srcId="{99C09C0B-4DAE-4060-83AA-B2AC0E0D416A}" destId="{1D5876EC-B36D-4F6D-9CD4-7A343D400BDA}" srcOrd="1" destOrd="0" presId="urn:microsoft.com/office/officeart/2005/8/layout/target3"/>
    <dgm:cxn modelId="{4C28A0D2-90F3-431D-B2B7-04EFD3B09F97}" type="presOf" srcId="{B4B32C21-EF6F-4198-B2E1-F1DD4CD0336F}" destId="{84DBEB71-F975-4EAA-AE8C-4CDC9826F18A}" srcOrd="0" destOrd="0" presId="urn:microsoft.com/office/officeart/2005/8/layout/target3"/>
    <dgm:cxn modelId="{04945537-8A17-4A96-995B-E3D19BC3CC00}" srcId="{668E01B6-C0F6-4DD8-8BE2-1FD0F9FD4A08}" destId="{B4B32C21-EF6F-4198-B2E1-F1DD4CD0336F}" srcOrd="3" destOrd="0" parTransId="{42A9F9BD-4D14-4247-B495-0B9756B97A68}" sibTransId="{5D56EE19-04ED-4EB9-B04C-2168B8DE02F5}"/>
    <dgm:cxn modelId="{86014010-F1BB-4649-90CB-379EA563D34C}" srcId="{668E01B6-C0F6-4DD8-8BE2-1FD0F9FD4A08}" destId="{A3F58C00-4069-4812-BCD7-2DBFFE9EB4DF}" srcOrd="0" destOrd="0" parTransId="{AF93F93F-ED79-499D-AE1E-7B5648D87CF9}" sibTransId="{081340D4-507C-46DE-8188-87A00CF5402E}"/>
    <dgm:cxn modelId="{076201F0-723B-4C0F-9A9B-BB1C42069D9A}" type="presOf" srcId="{99C09C0B-4DAE-4060-83AA-B2AC0E0D416A}" destId="{CA407AA1-8ACB-4FA8-82E0-8A52EF8F60F1}" srcOrd="0" destOrd="0" presId="urn:microsoft.com/office/officeart/2005/8/layout/target3"/>
    <dgm:cxn modelId="{14409E3C-2D40-4DB9-8AC8-DAD721E76359}" type="presOf" srcId="{668E01B6-C0F6-4DD8-8BE2-1FD0F9FD4A08}" destId="{D09DB691-53DE-47C0-91CE-D9AEF953437D}" srcOrd="0" destOrd="0" presId="urn:microsoft.com/office/officeart/2005/8/layout/target3"/>
    <dgm:cxn modelId="{EE256581-D640-4409-8BDE-1B140E6C4564}" type="presOf" srcId="{A3F58C00-4069-4812-BCD7-2DBFFE9EB4DF}" destId="{E738B97A-89CA-4333-820B-8479C2AF73B4}" srcOrd="1" destOrd="0" presId="urn:microsoft.com/office/officeart/2005/8/layout/target3"/>
    <dgm:cxn modelId="{13BEB5F6-176D-4EBF-B09F-1DC54EBF889D}" type="presOf" srcId="{AEA4CA70-CEE8-40FF-9674-A1732209A7DF}" destId="{B8217883-6886-467C-BAEA-0D1956F1E7B3}" srcOrd="1" destOrd="0" presId="urn:microsoft.com/office/officeart/2005/8/layout/target3"/>
    <dgm:cxn modelId="{E848C8CC-B620-4120-B314-3697B2DAE303}" type="presParOf" srcId="{D09DB691-53DE-47C0-91CE-D9AEF953437D}" destId="{D5373F44-76E2-4D59-9720-F1FD6DA1C267}" srcOrd="0" destOrd="0" presId="urn:microsoft.com/office/officeart/2005/8/layout/target3"/>
    <dgm:cxn modelId="{0E529177-0E17-408E-AA58-89DF9FDC556B}" type="presParOf" srcId="{D09DB691-53DE-47C0-91CE-D9AEF953437D}" destId="{6182EDD1-0F1D-424F-839D-F2262376B2E6}" srcOrd="1" destOrd="0" presId="urn:microsoft.com/office/officeart/2005/8/layout/target3"/>
    <dgm:cxn modelId="{F146EB82-38A8-4631-97C5-03973B70D879}" type="presParOf" srcId="{D09DB691-53DE-47C0-91CE-D9AEF953437D}" destId="{30AFE929-10C3-4BE3-A5E3-543577780DA0}" srcOrd="2" destOrd="0" presId="urn:microsoft.com/office/officeart/2005/8/layout/target3"/>
    <dgm:cxn modelId="{9F2B77E8-EACD-40A8-A249-0C8749E3F468}" type="presParOf" srcId="{D09DB691-53DE-47C0-91CE-D9AEF953437D}" destId="{54377476-5C67-46DB-B5DA-1A0D04693942}" srcOrd="3" destOrd="0" presId="urn:microsoft.com/office/officeart/2005/8/layout/target3"/>
    <dgm:cxn modelId="{A548CB7A-A1C6-4565-8926-A81E7F5FBF3E}" type="presParOf" srcId="{D09DB691-53DE-47C0-91CE-D9AEF953437D}" destId="{4D28A81D-921D-402A-8928-75945076C480}" srcOrd="4" destOrd="0" presId="urn:microsoft.com/office/officeart/2005/8/layout/target3"/>
    <dgm:cxn modelId="{3249DDED-8418-41DC-884B-F27214FBA703}" type="presParOf" srcId="{D09DB691-53DE-47C0-91CE-D9AEF953437D}" destId="{CA407AA1-8ACB-4FA8-82E0-8A52EF8F60F1}" srcOrd="5" destOrd="0" presId="urn:microsoft.com/office/officeart/2005/8/layout/target3"/>
    <dgm:cxn modelId="{DF38C222-E247-40D0-9185-8D9FB054ED1E}" type="presParOf" srcId="{D09DB691-53DE-47C0-91CE-D9AEF953437D}" destId="{771BD723-8168-4E40-8178-5F357BBF3168}" srcOrd="6" destOrd="0" presId="urn:microsoft.com/office/officeart/2005/8/layout/target3"/>
    <dgm:cxn modelId="{E77F7EA3-345C-4541-9880-4AB761A6C1BA}" type="presParOf" srcId="{D09DB691-53DE-47C0-91CE-D9AEF953437D}" destId="{310A0911-9369-41AE-882A-8B148EA05933}" srcOrd="7" destOrd="0" presId="urn:microsoft.com/office/officeart/2005/8/layout/target3"/>
    <dgm:cxn modelId="{711FDE95-8865-48CE-9113-B9F33479D645}" type="presParOf" srcId="{D09DB691-53DE-47C0-91CE-D9AEF953437D}" destId="{C9A3D0E6-C44D-4B8D-A592-AC7916AAA53C}" srcOrd="8" destOrd="0" presId="urn:microsoft.com/office/officeart/2005/8/layout/target3"/>
    <dgm:cxn modelId="{F6DE15CE-E989-426D-A298-CA61151F4B4B}" type="presParOf" srcId="{D09DB691-53DE-47C0-91CE-D9AEF953437D}" destId="{D44D360F-17AC-402E-8F13-47A955AB5F99}" srcOrd="9" destOrd="0" presId="urn:microsoft.com/office/officeart/2005/8/layout/target3"/>
    <dgm:cxn modelId="{BAB72BDC-CB8E-42A6-8430-D9D14DD5DE3D}" type="presParOf" srcId="{D09DB691-53DE-47C0-91CE-D9AEF953437D}" destId="{932A5EF0-EA9F-417D-8C71-19BDA6FBD755}" srcOrd="10" destOrd="0" presId="urn:microsoft.com/office/officeart/2005/8/layout/target3"/>
    <dgm:cxn modelId="{AB405B5B-F2E3-48EB-B20F-4065FC79F8EC}" type="presParOf" srcId="{D09DB691-53DE-47C0-91CE-D9AEF953437D}" destId="{84DBEB71-F975-4EAA-AE8C-4CDC9826F18A}" srcOrd="11" destOrd="0" presId="urn:microsoft.com/office/officeart/2005/8/layout/target3"/>
    <dgm:cxn modelId="{9DE44431-060E-4327-BE99-289B23E6670C}" type="presParOf" srcId="{D09DB691-53DE-47C0-91CE-D9AEF953437D}" destId="{E738B97A-89CA-4333-820B-8479C2AF73B4}" srcOrd="12" destOrd="0" presId="urn:microsoft.com/office/officeart/2005/8/layout/target3"/>
    <dgm:cxn modelId="{60478DDF-B4C2-4670-976E-57B86B09715C}" type="presParOf" srcId="{D09DB691-53DE-47C0-91CE-D9AEF953437D}" destId="{1D5876EC-B36D-4F6D-9CD4-7A343D400BDA}" srcOrd="13" destOrd="0" presId="urn:microsoft.com/office/officeart/2005/8/layout/target3"/>
    <dgm:cxn modelId="{B7F0A5C2-19EA-4FE2-B768-F071A53E95C9}" type="presParOf" srcId="{D09DB691-53DE-47C0-91CE-D9AEF953437D}" destId="{B8217883-6886-467C-BAEA-0D1956F1E7B3}" srcOrd="14" destOrd="0" presId="urn:microsoft.com/office/officeart/2005/8/layout/target3"/>
    <dgm:cxn modelId="{6A9BD071-E060-4434-A2FC-E48539C756EF}" type="presParOf" srcId="{D09DB691-53DE-47C0-91CE-D9AEF953437D}" destId="{C20B222E-4AD0-4DB2-ABA4-7C169942A746}" srcOrd="15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1ADF28-63B4-42D9-87A3-3C9ABD8BF000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659226F-E885-4A2E-915D-3EE915527FB3}">
      <dgm:prSet/>
      <dgm:spPr/>
      <dgm:t>
        <a:bodyPr/>
        <a:lstStyle/>
        <a:p>
          <a:pPr rtl="0"/>
          <a:r>
            <a:rPr lang="pt-BR" dirty="0" smtClean="0"/>
            <a:t>O teorema de equivalência de </a:t>
          </a:r>
          <a:r>
            <a:rPr lang="pt-BR" dirty="0" err="1" smtClean="0"/>
            <a:t>Lax</a:t>
          </a:r>
          <a:r>
            <a:rPr lang="pt-BR" dirty="0" smtClean="0"/>
            <a:t> nos diz que se um método linear é consistente, então a estabilidade é suficiente e necessária.</a:t>
          </a:r>
          <a:endParaRPr lang="pt-BR" dirty="0"/>
        </a:p>
      </dgm:t>
    </dgm:pt>
    <dgm:pt modelId="{16162A49-CFBA-487D-842F-3946F0A057EA}" type="parTrans" cxnId="{08F36C04-E19E-4926-87F5-3A453ED44B73}">
      <dgm:prSet/>
      <dgm:spPr/>
      <dgm:t>
        <a:bodyPr/>
        <a:lstStyle/>
        <a:p>
          <a:endParaRPr lang="pt-BR"/>
        </a:p>
      </dgm:t>
    </dgm:pt>
    <dgm:pt modelId="{B2FE2EAE-6E3F-48B4-A4D0-22E71FC0DB93}" type="sibTrans" cxnId="{08F36C04-E19E-4926-87F5-3A453ED44B73}">
      <dgm:prSet/>
      <dgm:spPr/>
      <dgm:t>
        <a:bodyPr/>
        <a:lstStyle/>
        <a:p>
          <a:endParaRPr lang="pt-BR"/>
        </a:p>
      </dgm:t>
    </dgm:pt>
    <dgm:pt modelId="{5488E1E4-1C15-4951-A724-38DFC4FC7ECB}">
      <dgm:prSet/>
      <dgm:spPr/>
      <dgm:t>
        <a:bodyPr/>
        <a:lstStyle/>
        <a:p>
          <a:pPr rtl="0"/>
          <a:r>
            <a:rPr lang="pt-BR" dirty="0" smtClean="0"/>
            <a:t>Geralmente, precisamos garantir: |</a:t>
          </a:r>
          <a:r>
            <a:rPr lang="pt-BR" dirty="0" err="1" smtClean="0"/>
            <a:t>ck</a:t>
          </a:r>
          <a:r>
            <a:rPr lang="pt-BR" dirty="0" smtClean="0"/>
            <a:t>/h| &lt;= 1, pois essa razão coincide com a esperada pela </a:t>
          </a:r>
          <a:r>
            <a:rPr lang="pt-BR" dirty="0" smtClean="0">
              <a:solidFill>
                <a:schemeClr val="tx1">
                  <a:lumMod val="75000"/>
                </a:schemeClr>
              </a:solidFill>
            </a:rPr>
            <a:t>condição CFL </a:t>
          </a:r>
          <a:r>
            <a:rPr lang="pt-BR" dirty="0" smtClean="0"/>
            <a:t>(</a:t>
          </a:r>
          <a:r>
            <a:rPr lang="pt-BR" dirty="0" err="1" smtClean="0"/>
            <a:t>Courant-Friedrichs-Lewy</a:t>
          </a:r>
          <a:r>
            <a:rPr lang="pt-BR" dirty="0" smtClean="0"/>
            <a:t>) que diz que um método é estável se contiver o domínio de dependência.</a:t>
          </a:r>
          <a:endParaRPr lang="pt-BR" dirty="0"/>
        </a:p>
      </dgm:t>
    </dgm:pt>
    <dgm:pt modelId="{DDD3D22A-AA5C-4745-8001-3C1AF7C10FCF}" type="parTrans" cxnId="{58D78D82-536A-4966-B2DD-3E55F9916477}">
      <dgm:prSet/>
      <dgm:spPr/>
      <dgm:t>
        <a:bodyPr/>
        <a:lstStyle/>
        <a:p>
          <a:endParaRPr lang="pt-BR"/>
        </a:p>
      </dgm:t>
    </dgm:pt>
    <dgm:pt modelId="{4F584C55-151C-41C2-B177-2AB6737A618A}" type="sibTrans" cxnId="{58D78D82-536A-4966-B2DD-3E55F9916477}">
      <dgm:prSet/>
      <dgm:spPr/>
      <dgm:t>
        <a:bodyPr/>
        <a:lstStyle/>
        <a:p>
          <a:endParaRPr lang="pt-BR"/>
        </a:p>
      </dgm:t>
    </dgm:pt>
    <dgm:pt modelId="{4AEBA4C7-FD2D-4FE7-BE6D-D007059AF0A8}" type="pres">
      <dgm:prSet presAssocID="{741ADF28-63B4-42D9-87A3-3C9ABD8BF00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1F8C36-C858-4450-9982-80B9249A5684}" type="pres">
      <dgm:prSet presAssocID="{741ADF28-63B4-42D9-87A3-3C9ABD8BF000}" presName="arrow" presStyleLbl="bgShp" presStyleIdx="0" presStyleCnt="1"/>
      <dgm:spPr/>
    </dgm:pt>
    <dgm:pt modelId="{1A91034D-1463-4AF1-B435-556B4F293B99}" type="pres">
      <dgm:prSet presAssocID="{741ADF28-63B4-42D9-87A3-3C9ABD8BF000}" presName="linearProcess" presStyleCnt="0"/>
      <dgm:spPr/>
    </dgm:pt>
    <dgm:pt modelId="{044F651D-1F8B-4DFD-8DE6-1F7A6B715D7F}" type="pres">
      <dgm:prSet presAssocID="{3659226F-E885-4A2E-915D-3EE915527FB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9DF487-DB55-49B8-9ABD-52164E1262AD}" type="pres">
      <dgm:prSet presAssocID="{B2FE2EAE-6E3F-48B4-A4D0-22E71FC0DB93}" presName="sibTrans" presStyleCnt="0"/>
      <dgm:spPr/>
    </dgm:pt>
    <dgm:pt modelId="{A01ED0A1-7516-4E01-B735-FBFC09375EA0}" type="pres">
      <dgm:prSet presAssocID="{5488E1E4-1C15-4951-A724-38DFC4FC7EC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D05296-A50C-44CE-B714-08B688355819}" type="presOf" srcId="{741ADF28-63B4-42D9-87A3-3C9ABD8BF000}" destId="{4AEBA4C7-FD2D-4FE7-BE6D-D007059AF0A8}" srcOrd="0" destOrd="0" presId="urn:microsoft.com/office/officeart/2005/8/layout/hProcess9"/>
    <dgm:cxn modelId="{58D78D82-536A-4966-B2DD-3E55F9916477}" srcId="{741ADF28-63B4-42D9-87A3-3C9ABD8BF000}" destId="{5488E1E4-1C15-4951-A724-38DFC4FC7ECB}" srcOrd="1" destOrd="0" parTransId="{DDD3D22A-AA5C-4745-8001-3C1AF7C10FCF}" sibTransId="{4F584C55-151C-41C2-B177-2AB6737A618A}"/>
    <dgm:cxn modelId="{AB77DB3F-AAD4-4A0C-A4EE-C59F97398F24}" type="presOf" srcId="{3659226F-E885-4A2E-915D-3EE915527FB3}" destId="{044F651D-1F8B-4DFD-8DE6-1F7A6B715D7F}" srcOrd="0" destOrd="0" presId="urn:microsoft.com/office/officeart/2005/8/layout/hProcess9"/>
    <dgm:cxn modelId="{378B82DF-72F9-4402-A630-0E59F8134466}" type="presOf" srcId="{5488E1E4-1C15-4951-A724-38DFC4FC7ECB}" destId="{A01ED0A1-7516-4E01-B735-FBFC09375EA0}" srcOrd="0" destOrd="0" presId="urn:microsoft.com/office/officeart/2005/8/layout/hProcess9"/>
    <dgm:cxn modelId="{08F36C04-E19E-4926-87F5-3A453ED44B73}" srcId="{741ADF28-63B4-42D9-87A3-3C9ABD8BF000}" destId="{3659226F-E885-4A2E-915D-3EE915527FB3}" srcOrd="0" destOrd="0" parTransId="{16162A49-CFBA-487D-842F-3946F0A057EA}" sibTransId="{B2FE2EAE-6E3F-48B4-A4D0-22E71FC0DB93}"/>
    <dgm:cxn modelId="{8D11A7DC-ADDE-444C-909F-BF129554F025}" type="presParOf" srcId="{4AEBA4C7-FD2D-4FE7-BE6D-D007059AF0A8}" destId="{D71F8C36-C858-4450-9982-80B9249A5684}" srcOrd="0" destOrd="0" presId="urn:microsoft.com/office/officeart/2005/8/layout/hProcess9"/>
    <dgm:cxn modelId="{561D2D5E-7E2D-47EA-80A0-318D2FAD8524}" type="presParOf" srcId="{4AEBA4C7-FD2D-4FE7-BE6D-D007059AF0A8}" destId="{1A91034D-1463-4AF1-B435-556B4F293B99}" srcOrd="1" destOrd="0" presId="urn:microsoft.com/office/officeart/2005/8/layout/hProcess9"/>
    <dgm:cxn modelId="{3FAA0CC0-1568-43D9-96F2-EB582088A9CF}" type="presParOf" srcId="{1A91034D-1463-4AF1-B435-556B4F293B99}" destId="{044F651D-1F8B-4DFD-8DE6-1F7A6B715D7F}" srcOrd="0" destOrd="0" presId="urn:microsoft.com/office/officeart/2005/8/layout/hProcess9"/>
    <dgm:cxn modelId="{79696C7F-B7F1-4784-93D4-A5846AB7C013}" type="presParOf" srcId="{1A91034D-1463-4AF1-B435-556B4F293B99}" destId="{979DF487-DB55-49B8-9ABD-52164E1262AD}" srcOrd="1" destOrd="0" presId="urn:microsoft.com/office/officeart/2005/8/layout/hProcess9"/>
    <dgm:cxn modelId="{716FA8F1-E99A-458E-80D4-07AA3ABED1BD}" type="presParOf" srcId="{1A91034D-1463-4AF1-B435-556B4F293B99}" destId="{A01ED0A1-7516-4E01-B735-FBFC09375EA0}" srcOrd="2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AC8816-8E2F-424E-BFB0-71A6217EBB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13341D-6951-4579-8BDD-9F5186BEE86B}">
      <dgm:prSet/>
      <dgm:spPr/>
      <dgm:t>
        <a:bodyPr/>
        <a:lstStyle/>
        <a:p>
          <a:pPr rtl="0"/>
          <a:r>
            <a:rPr lang="pt-BR" dirty="0" smtClean="0"/>
            <a:t>Para um esquema explícito de 3 pontos:</a:t>
          </a:r>
          <a:endParaRPr lang="pt-BR" dirty="0"/>
        </a:p>
      </dgm:t>
    </dgm:pt>
    <dgm:pt modelId="{83D29673-B2FE-4D34-975A-B58A8C00052A}" type="parTrans" cxnId="{74F945F9-A90F-483D-B32D-BCE307DFB155}">
      <dgm:prSet/>
      <dgm:spPr/>
      <dgm:t>
        <a:bodyPr/>
        <a:lstStyle/>
        <a:p>
          <a:endParaRPr lang="pt-BR"/>
        </a:p>
      </dgm:t>
    </dgm:pt>
    <dgm:pt modelId="{A5B9DD4B-312C-40A8-9D87-02C624E6FECD}" type="sibTrans" cxnId="{74F945F9-A90F-483D-B32D-BCE307DFB155}">
      <dgm:prSet/>
      <dgm:spPr/>
      <dgm:t>
        <a:bodyPr/>
        <a:lstStyle/>
        <a:p>
          <a:endParaRPr lang="pt-BR"/>
        </a:p>
      </dgm:t>
    </dgm:pt>
    <dgm:pt modelId="{70E06758-D44F-4A7A-A9A4-EFFF0477E12B}" type="pres">
      <dgm:prSet presAssocID="{0EAC8816-8E2F-424E-BFB0-71A6217EBB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A562BD-34D0-40BD-A68D-A2FC49BC6402}" type="pres">
      <dgm:prSet presAssocID="{0EAC8816-8E2F-424E-BFB0-71A6217EBB0E}" presName="arrow" presStyleLbl="bgShp" presStyleIdx="0" presStyleCnt="1"/>
      <dgm:spPr/>
    </dgm:pt>
    <dgm:pt modelId="{C82E14E6-61D6-4AA8-B246-2005A852E572}" type="pres">
      <dgm:prSet presAssocID="{0EAC8816-8E2F-424E-BFB0-71A6217EBB0E}" presName="linearProcess" presStyleCnt="0"/>
      <dgm:spPr/>
    </dgm:pt>
    <dgm:pt modelId="{EA2718D3-4263-4904-86E8-88F3CE1F9B2C}" type="pres">
      <dgm:prSet presAssocID="{DC13341D-6951-4579-8BDD-9F5186BEE86B}" presName="textNode" presStyleLbl="node1" presStyleIdx="0" presStyleCnt="1" custScaleX="635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2E411C-96AD-43A5-9618-9EEDD2240032}" type="presOf" srcId="{0EAC8816-8E2F-424E-BFB0-71A6217EBB0E}" destId="{70E06758-D44F-4A7A-A9A4-EFFF0477E12B}" srcOrd="0" destOrd="0" presId="urn:microsoft.com/office/officeart/2005/8/layout/hProcess9"/>
    <dgm:cxn modelId="{74F945F9-A90F-483D-B32D-BCE307DFB155}" srcId="{0EAC8816-8E2F-424E-BFB0-71A6217EBB0E}" destId="{DC13341D-6951-4579-8BDD-9F5186BEE86B}" srcOrd="0" destOrd="0" parTransId="{83D29673-B2FE-4D34-975A-B58A8C00052A}" sibTransId="{A5B9DD4B-312C-40A8-9D87-02C624E6FECD}"/>
    <dgm:cxn modelId="{023E6817-5B93-4E46-842E-3611CE8CAEDD}" type="presOf" srcId="{DC13341D-6951-4579-8BDD-9F5186BEE86B}" destId="{EA2718D3-4263-4904-86E8-88F3CE1F9B2C}" srcOrd="0" destOrd="0" presId="urn:microsoft.com/office/officeart/2005/8/layout/hProcess9"/>
    <dgm:cxn modelId="{7B6851B3-D566-48A6-BDD6-AA75B9F2448D}" type="presParOf" srcId="{70E06758-D44F-4A7A-A9A4-EFFF0477E12B}" destId="{E3A562BD-34D0-40BD-A68D-A2FC49BC6402}" srcOrd="0" destOrd="0" presId="urn:microsoft.com/office/officeart/2005/8/layout/hProcess9"/>
    <dgm:cxn modelId="{DCFB8B3A-97A4-4C82-8A27-0171A0B6B3AB}" type="presParOf" srcId="{70E06758-D44F-4A7A-A9A4-EFFF0477E12B}" destId="{C82E14E6-61D6-4AA8-B246-2005A852E572}" srcOrd="1" destOrd="0" presId="urn:microsoft.com/office/officeart/2005/8/layout/hProcess9"/>
    <dgm:cxn modelId="{15119F47-F3FA-459A-8CD8-06C81B5BFEE9}" type="presParOf" srcId="{C82E14E6-61D6-4AA8-B246-2005A852E572}" destId="{EA2718D3-4263-4904-86E8-88F3CE1F9B2C}" srcOrd="0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2D7E7-B2F3-4BB7-953A-48BEF6467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128C20-1E6C-4B15-B44C-21C31FAA27B2}">
      <dgm:prSet/>
      <dgm:spPr/>
      <dgm:t>
        <a:bodyPr/>
        <a:lstStyle/>
        <a:p>
          <a:pPr rtl="0"/>
          <a:r>
            <a:rPr lang="pt-BR" dirty="0" smtClean="0"/>
            <a:t>Com uma grade refinada:</a:t>
          </a:r>
          <a:endParaRPr lang="pt-BR" dirty="0"/>
        </a:p>
      </dgm:t>
    </dgm:pt>
    <dgm:pt modelId="{F3510722-8B6C-4589-BD1A-7EDDD41D96DA}" type="parTrans" cxnId="{0D3DACBE-1F3D-4526-8D74-E978FCA08AD9}">
      <dgm:prSet/>
      <dgm:spPr/>
      <dgm:t>
        <a:bodyPr/>
        <a:lstStyle/>
        <a:p>
          <a:endParaRPr lang="pt-BR"/>
        </a:p>
      </dgm:t>
    </dgm:pt>
    <dgm:pt modelId="{A9BF2B07-FE4F-47C3-BBF6-864B09C7FA6E}" type="sibTrans" cxnId="{0D3DACBE-1F3D-4526-8D74-E978FCA08AD9}">
      <dgm:prSet/>
      <dgm:spPr/>
      <dgm:t>
        <a:bodyPr/>
        <a:lstStyle/>
        <a:p>
          <a:endParaRPr lang="pt-BR"/>
        </a:p>
      </dgm:t>
    </dgm:pt>
    <dgm:pt modelId="{61005B3C-85D3-445B-B3EA-57185634BCE4}" type="pres">
      <dgm:prSet presAssocID="{FDB2D7E7-B2F3-4BB7-953A-48BEF6467C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9819E2-F384-497A-BA0C-B2B9246B6637}" type="pres">
      <dgm:prSet presAssocID="{FDB2D7E7-B2F3-4BB7-953A-48BEF6467CC9}" presName="arrow" presStyleLbl="bgShp" presStyleIdx="0" presStyleCnt="1"/>
      <dgm:spPr/>
    </dgm:pt>
    <dgm:pt modelId="{D3BDE51D-4A4B-49F3-AFC1-C6321C8012F9}" type="pres">
      <dgm:prSet presAssocID="{FDB2D7E7-B2F3-4BB7-953A-48BEF6467CC9}" presName="linearProcess" presStyleCnt="0"/>
      <dgm:spPr/>
    </dgm:pt>
    <dgm:pt modelId="{F97E4558-0E80-4AE4-B39A-2C5EEB730DA1}" type="pres">
      <dgm:prSet presAssocID="{E2128C20-1E6C-4B15-B44C-21C31FAA27B2}" presName="textNode" presStyleLbl="node1" presStyleIdx="0" presStyleCnt="1" custScaleX="727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E26195-DA83-4E25-8291-0B95BC514D8A}" type="presOf" srcId="{FDB2D7E7-B2F3-4BB7-953A-48BEF6467CC9}" destId="{61005B3C-85D3-445B-B3EA-57185634BCE4}" srcOrd="0" destOrd="0" presId="urn:microsoft.com/office/officeart/2005/8/layout/hProcess9"/>
    <dgm:cxn modelId="{0D3DACBE-1F3D-4526-8D74-E978FCA08AD9}" srcId="{FDB2D7E7-B2F3-4BB7-953A-48BEF6467CC9}" destId="{E2128C20-1E6C-4B15-B44C-21C31FAA27B2}" srcOrd="0" destOrd="0" parTransId="{F3510722-8B6C-4589-BD1A-7EDDD41D96DA}" sibTransId="{A9BF2B07-FE4F-47C3-BBF6-864B09C7FA6E}"/>
    <dgm:cxn modelId="{AECBC87B-8890-456F-894E-9E6C50A47A4A}" type="presOf" srcId="{E2128C20-1E6C-4B15-B44C-21C31FAA27B2}" destId="{F97E4558-0E80-4AE4-B39A-2C5EEB730DA1}" srcOrd="0" destOrd="0" presId="urn:microsoft.com/office/officeart/2005/8/layout/hProcess9"/>
    <dgm:cxn modelId="{E4CCE2E6-F9B3-488F-8032-44A9D4DD5EB3}" type="presParOf" srcId="{61005B3C-85D3-445B-B3EA-57185634BCE4}" destId="{C99819E2-F384-497A-BA0C-B2B9246B6637}" srcOrd="0" destOrd="0" presId="urn:microsoft.com/office/officeart/2005/8/layout/hProcess9"/>
    <dgm:cxn modelId="{BA40CAE2-BE46-44D6-AA05-9A14BAE624C2}" type="presParOf" srcId="{61005B3C-85D3-445B-B3EA-57185634BCE4}" destId="{D3BDE51D-4A4B-49F3-AFC1-C6321C8012F9}" srcOrd="1" destOrd="0" presId="urn:microsoft.com/office/officeart/2005/8/layout/hProcess9"/>
    <dgm:cxn modelId="{B666778D-D126-4503-9E06-0B2E6DAB26EB}" type="presParOf" srcId="{D3BDE51D-4A4B-49F3-AFC1-C6321C8012F9}" destId="{F97E4558-0E80-4AE4-B39A-2C5EEB730DA1}" srcOrd="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4FADC8-92B7-4D37-9946-B961E04AF5D7}" type="datetimeFigureOut">
              <a:rPr lang="pt-BR" smtClean="0"/>
              <a:pPr/>
              <a:t>13/03/2009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E84657-E982-40B4-96C3-3244B5C6D4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721F08-2AD4-4803-90E9-6B4F132DF8B6}" type="datetimeFigureOut">
              <a:rPr lang="pt-BR" smtClean="0"/>
              <a:pPr/>
              <a:t>13/03/2009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517525"/>
            <a:ext cx="4133850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B3C2E5-F641-460D-A626-A640FA654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C2E5-F641-460D-A626-A640FA654F7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6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2781300"/>
            <a:ext cx="6480048" cy="191770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287343"/>
            <a:ext cx="6480048" cy="14605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6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986531"/>
            <a:ext cx="6629400" cy="1521969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071500"/>
            <a:ext cx="6629400" cy="888907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333500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4040188" cy="6985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4572000"/>
            <a:ext cx="4041775" cy="6985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264093"/>
            <a:ext cx="4040188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264093"/>
            <a:ext cx="4041775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70648" cy="9525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7940"/>
            <a:ext cx="3200400" cy="608542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78687"/>
            <a:ext cx="2743200" cy="7620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51000"/>
            <a:ext cx="7086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5351720"/>
            <a:ext cx="762000" cy="304271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421424"/>
            <a:ext cx="3053868" cy="104484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849923"/>
            <a:ext cx="4114800" cy="34290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498971"/>
            <a:ext cx="3053866" cy="2219568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351720"/>
            <a:ext cx="2133600" cy="304271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37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5351720"/>
            <a:ext cx="2133600" cy="304271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3/13/2009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5351720"/>
            <a:ext cx="2895600" cy="304271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5351720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diagramData" Target="../diagrams/data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Colors" Target="../diagrams/colors9.xml"/><Relationship Id="rId5" Type="http://schemas.openxmlformats.org/officeDocument/2006/relationships/diagramLayout" Target="../diagrams/layout8.xml"/><Relationship Id="rId10" Type="http://schemas.openxmlformats.org/officeDocument/2006/relationships/diagramQuickStyle" Target="../diagrams/quickStyle9.xml"/><Relationship Id="rId4" Type="http://schemas.openxmlformats.org/officeDocument/2006/relationships/diagramData" Target="../diagrams/data8.xml"/><Relationship Id="rId9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aconar\Desktop\semin&#225;rio\movie\mpeg\andy2d.mpe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aconar\Desktop\semin&#225;rio\movie\mpeg\LF2d.mpe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1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aconar\Desktop\semin&#225;rio\movie\mpeg\LF2dAMR.mpeg" TargetMode="Externa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aconar\Desktop\semin&#225;rio\movie\mpeg\LF2dAMRmesh.mpeg" TargetMode="Externa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500310"/>
            <a:ext cx="7286676" cy="2357454"/>
          </a:xfrm>
        </p:spPr>
        <p:txBody>
          <a:bodyPr>
            <a:noAutofit/>
          </a:bodyPr>
          <a:lstStyle/>
          <a:p>
            <a:r>
              <a:rPr lang="pt-BR" sz="3600" dirty="0" smtClean="0"/>
              <a:t>INTRODUÇÃO À RESOLUÇÃO NUMÉRICA  ADAPTATIVA DE EQUAÇÕES HIPERBÓLICAS</a:t>
            </a:r>
            <a:endParaRPr lang="pt-BR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609703"/>
            <a:ext cx="7925164" cy="1390541"/>
          </a:xfrm>
        </p:spPr>
        <p:txBody>
          <a:bodyPr anchor="ctr">
            <a:normAutofit/>
          </a:bodyPr>
          <a:lstStyle/>
          <a:p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Fábio Fonseca</a:t>
            </a:r>
          </a:p>
          <a:p>
            <a:endParaRPr lang="pt-BR" sz="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Orientador: Prof. Dr. Alexandre Roma – IME-USP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gra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40"/>
            <a:ext cx="5544815" cy="3429024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4929190" y="4643450"/>
            <a:ext cx="3357586" cy="7953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428728" y="4640042"/>
            <a:ext cx="3429024" cy="6429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57158" y="105940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métodos numéricos usam discretização no tempo e no espaço: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643042" y="4640061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Aqui, temos a condição inicial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da onda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56403" y="4679233"/>
            <a:ext cx="3230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Depois, vamos querer determinar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como ela estará em tempos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futuros.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477" y="1866912"/>
            <a:ext cx="1019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CaixaDeTexto 24"/>
          <p:cNvSpPr txBox="1"/>
          <p:nvPr/>
        </p:nvSpPr>
        <p:spPr>
          <a:xfrm>
            <a:off x="7072330" y="1509722"/>
            <a:ext cx="164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Estêncil </a:t>
            </a:r>
            <a:r>
              <a:rPr lang="pt-BR" sz="1100" dirty="0" smtClean="0"/>
              <a:t>(exemplo)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214282" y="14285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Grade e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estêncil</a:t>
            </a:r>
            <a:endParaRPr lang="pt-BR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500166" y="4143384"/>
            <a:ext cx="2928958" cy="9890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5720" y="14285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Diferenças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Finitas</a:t>
            </a:r>
            <a:endParaRPr lang="pt-BR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71406" y="1214422"/>
          <a:ext cx="9072626" cy="192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ângulo 8"/>
          <p:cNvSpPr/>
          <p:nvPr/>
        </p:nvSpPr>
        <p:spPr>
          <a:xfrm>
            <a:off x="357158" y="341686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Como exemplo, vamos substituir </a:t>
            </a:r>
            <a:r>
              <a:rPr lang="pt-BR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  <a:r>
              <a:rPr lang="pt-BR" i="1" baseline="-25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x</a:t>
            </a:r>
            <a:r>
              <a:rPr lang="pt-BR" i="1" dirty="0" smtClean="0"/>
              <a:t> </a:t>
            </a:r>
            <a:r>
              <a:rPr lang="pt-BR" dirty="0" smtClean="0"/>
              <a:t>e </a:t>
            </a:r>
            <a:r>
              <a:rPr lang="pt-BR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  <a:r>
              <a:rPr lang="pt-BR" i="1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</a:t>
            </a:r>
            <a:r>
              <a:rPr lang="pt-BR" i="1" dirty="0" smtClean="0"/>
              <a:t> </a:t>
            </a:r>
            <a:r>
              <a:rPr lang="pt-BR" dirty="0" smtClean="0"/>
              <a:t>por aproximações centradas no espaço:</a:t>
            </a:r>
            <a:endParaRPr lang="pt-BR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500166" y="4214822"/>
          <a:ext cx="2966463" cy="785818"/>
        </p:xfrm>
        <a:graphic>
          <a:graphicData uri="http://schemas.openxmlformats.org/presentationml/2006/ole">
            <p:oleObj spid="_x0000_s31747" name="Equação" r:id="rId7" imgW="1917360" imgH="507960" progId="Equation.3">
              <p:embed/>
            </p:oleObj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584911" y="4286260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x</a:t>
            </a:r>
            <a:r>
              <a:rPr lang="pt-BR" i="1" baseline="-25000" dirty="0" err="1" smtClean="0"/>
              <a:t>j</a:t>
            </a:r>
            <a:r>
              <a:rPr lang="pt-BR" i="1" dirty="0" smtClean="0"/>
              <a:t> = x</a:t>
            </a:r>
            <a:r>
              <a:rPr lang="pt-BR" i="1" baseline="-25000" dirty="0" smtClean="0"/>
              <a:t>0</a:t>
            </a:r>
            <a:r>
              <a:rPr lang="pt-BR" i="1" dirty="0" smtClean="0"/>
              <a:t> + </a:t>
            </a:r>
            <a:r>
              <a:rPr lang="pt-BR" i="1" dirty="0" err="1" smtClean="0"/>
              <a:t>x</a:t>
            </a:r>
            <a:r>
              <a:rPr lang="pt-BR" i="1" baseline="-25000" dirty="0" err="1" smtClean="0"/>
              <a:t>j</a:t>
            </a:r>
            <a:r>
              <a:rPr lang="pt-BR" i="1" dirty="0" smtClean="0"/>
              <a:t> </a:t>
            </a:r>
          </a:p>
          <a:p>
            <a:r>
              <a:rPr lang="pt-BR" i="1" dirty="0" err="1" smtClean="0"/>
              <a:t>t</a:t>
            </a:r>
            <a:r>
              <a:rPr lang="pt-BR" i="1" baseline="-25000" dirty="0" err="1" smtClean="0"/>
              <a:t>n</a:t>
            </a:r>
            <a:r>
              <a:rPr lang="pt-BR" i="1" dirty="0" smtClean="0"/>
              <a:t> = t</a:t>
            </a:r>
            <a:r>
              <a:rPr lang="pt-BR" i="1" baseline="-25000" dirty="0" smtClean="0"/>
              <a:t>0</a:t>
            </a:r>
            <a:r>
              <a:rPr lang="pt-BR" i="1" dirty="0" smtClean="0"/>
              <a:t> + </a:t>
            </a:r>
            <a:r>
              <a:rPr lang="pt-BR" i="1" dirty="0" err="1" smtClean="0"/>
              <a:t>nk</a:t>
            </a:r>
            <a:endParaRPr lang="pt-BR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00034" y="1785931"/>
            <a:ext cx="3429024" cy="8572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00034" y="3143253"/>
            <a:ext cx="4714908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5720" y="14285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Diferenças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Finitas</a:t>
            </a:r>
            <a:endParaRPr lang="pt-BR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1142988"/>
            <a:ext cx="56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Resolvendo para o próximo passo no tempo, temos:</a:t>
            </a:r>
            <a:endParaRPr lang="pt-BR" dirty="0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71471" y="1857368"/>
          <a:ext cx="3377649" cy="590549"/>
        </p:xfrm>
        <a:graphic>
          <a:graphicData uri="http://schemas.openxmlformats.org/presentationml/2006/ole">
            <p:oleObj spid="_x0000_s32771" name="Equação" r:id="rId3" imgW="2019240" imgH="393480" progId="Equation.3">
              <p:embed/>
            </p:oleObj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208574" y="1988102"/>
            <a:ext cx="322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Este método não é estável.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85786" y="4425747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É uma derivação estável por diferenças espaciais, </a:t>
            </a:r>
          </a:p>
          <a:p>
            <a:pPr algn="ctr"/>
            <a:r>
              <a:rPr lang="pt-BR" dirty="0" smtClean="0"/>
              <a:t>utilizando os valores de 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  <a:r>
              <a:rPr lang="pt-BR" dirty="0" smtClean="0"/>
              <a:t> no passo de tempo anterior.</a:t>
            </a:r>
            <a:endParaRPr lang="pt-BR" dirty="0"/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658452" y="3357566"/>
          <a:ext cx="4485052" cy="582629"/>
        </p:xfrm>
        <a:graphic>
          <a:graphicData uri="http://schemas.openxmlformats.org/presentationml/2006/ole">
            <p:oleObj spid="_x0000_s32772" name="Equação" r:id="rId4" imgW="2717640" imgH="393480" progId="Equation.3">
              <p:embed/>
            </p:oleObj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5286348" y="3286128"/>
            <a:ext cx="378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método de </a:t>
            </a:r>
            <a:r>
              <a:rPr lang="pt-BR" dirty="0" err="1" smtClean="0"/>
              <a:t>Lax-Friedrichs</a:t>
            </a:r>
            <a:r>
              <a:rPr lang="pt-BR" dirty="0" smtClean="0"/>
              <a:t> utiliza discretização no espaço.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6072198" y="2797219"/>
            <a:ext cx="2428893" cy="703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14282" y="14285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Convergência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e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Erro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Global</a:t>
            </a:r>
            <a:endParaRPr lang="pt-BR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214282" y="1357302"/>
          <a:ext cx="550072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143636" y="2868658"/>
          <a:ext cx="2325307" cy="500066"/>
        </p:xfrm>
        <a:graphic>
          <a:graphicData uri="http://schemas.openxmlformats.org/presentationml/2006/ole">
            <p:oleObj spid="_x0000_s34818" name="Equação" r:id="rId7" imgW="1180800" imgH="2538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214282" y="14285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Consistência</a:t>
            </a:r>
            <a:endParaRPr lang="pt-BR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2000232" y="1000112"/>
          <a:ext cx="51435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857620" y="4143384"/>
            <a:ext cx="2786082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Ordem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,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erro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local e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série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de Taylor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500034" y="1000112"/>
          <a:ext cx="821537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4032236" y="4143384"/>
          <a:ext cx="2489200" cy="419100"/>
        </p:xfrm>
        <a:graphic>
          <a:graphicData uri="http://schemas.openxmlformats.org/presentationml/2006/ole">
            <p:oleObj spid="_x0000_s36869" name="Equação" r:id="rId7" imgW="2489040" imgH="41904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000496" y="4579950"/>
          <a:ext cx="2552700" cy="482600"/>
        </p:xfrm>
        <a:graphic>
          <a:graphicData uri="http://schemas.openxmlformats.org/presentationml/2006/ole">
            <p:oleObj spid="_x0000_s36870" name="Equação" r:id="rId8" imgW="2552400" imgH="482400" progId="">
              <p:embed/>
            </p:oleObj>
          </a:graphicData>
        </a:graphic>
      </p:graphicFrame>
      <p:sp>
        <p:nvSpPr>
          <p:cNvPr id="14" name="Elipse 13"/>
          <p:cNvSpPr/>
          <p:nvPr/>
        </p:nvSpPr>
        <p:spPr>
          <a:xfrm>
            <a:off x="5394332" y="4616476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608514" y="5133988"/>
          <a:ext cx="1638300" cy="482600"/>
        </p:xfrm>
        <a:graphic>
          <a:graphicData uri="http://schemas.openxmlformats.org/presentationml/2006/ole">
            <p:oleObj spid="_x0000_s36871" name="Equação" r:id="rId9" imgW="1638000" imgH="482400" progId="">
              <p:embed/>
            </p:oleObj>
          </a:graphicData>
        </a:graphic>
      </p:graphicFrame>
      <p:sp>
        <p:nvSpPr>
          <p:cNvPr id="17" name="Elipse 16"/>
          <p:cNvSpPr/>
          <p:nvPr/>
        </p:nvSpPr>
        <p:spPr>
          <a:xfrm>
            <a:off x="5103806" y="518798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Estabilidade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18" name="Diagrama 17"/>
          <p:cNvGraphicFramePr/>
          <p:nvPr/>
        </p:nvGraphicFramePr>
        <p:xfrm>
          <a:off x="1500166" y="1071550"/>
          <a:ext cx="642942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Condição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de CFL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32" y="1142988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Para o método ser estável, o domínio numérico </a:t>
            </a:r>
          </a:p>
          <a:p>
            <a:pPr algn="ctr"/>
            <a:r>
              <a:rPr lang="pt-BR" dirty="0" smtClean="0"/>
              <a:t>de dependência deve conter o domínio real.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00257"/>
            <a:ext cx="4429156" cy="24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642910" y="464881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Para um método de 3 pontos, precisamos satisfazer a condição de CFL, |</a:t>
            </a:r>
            <a:r>
              <a:rPr lang="pt-BR" dirty="0" err="1" smtClean="0"/>
              <a:t>ck</a:t>
            </a:r>
            <a:r>
              <a:rPr lang="pt-BR" dirty="0" smtClean="0"/>
              <a:t>/h| &lt;= 1, se a condição for violada, ocorrer</a:t>
            </a:r>
            <a:r>
              <a:rPr lang="en-US" dirty="0" smtClean="0"/>
              <a:t>á a degeneração do método</a:t>
            </a:r>
            <a:r>
              <a:rPr lang="pt-BR" dirty="0" smtClean="0"/>
              <a:t> (característica em vermelho).</a:t>
            </a:r>
            <a:endParaRPr lang="pt-B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71616"/>
            <a:ext cx="1095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1571616"/>
            <a:ext cx="13049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6858016" y="1142988"/>
            <a:ext cx="142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Estêncil / CFL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Domínio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numérico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de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dependência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805" y="1214426"/>
            <a:ext cx="3652162" cy="20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3429004"/>
            <a:ext cx="3638556" cy="210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Diagrama 12"/>
          <p:cNvGraphicFramePr/>
          <p:nvPr/>
        </p:nvGraphicFramePr>
        <p:xfrm>
          <a:off x="71406" y="1214426"/>
          <a:ext cx="492922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142844" y="3429004"/>
          <a:ext cx="478634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1928794" y="3143252"/>
            <a:ext cx="514353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143240" y="1428740"/>
            <a:ext cx="28575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VALIDAÇÃO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4348" y="928674"/>
            <a:ext cx="802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saber se o código implementado está resolvendo o problema correto?</a:t>
            </a:r>
            <a:endParaRPr lang="pt-BR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/>
        </p:nvGraphicFramePr>
        <p:xfrm>
          <a:off x="3428992" y="1428740"/>
          <a:ext cx="2327893" cy="1071570"/>
        </p:xfrm>
        <a:graphic>
          <a:graphicData uri="http://schemas.openxmlformats.org/presentationml/2006/ole">
            <p:oleObj spid="_x0000_s43010" name="Equação" r:id="rId3" imgW="1600200" imgH="73656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000232" y="3357566"/>
          <a:ext cx="5014706" cy="1639891"/>
        </p:xfrm>
        <a:graphic>
          <a:graphicData uri="http://schemas.openxmlformats.org/presentationml/2006/ole">
            <p:oleObj spid="_x0000_s43011" name="Equação" r:id="rId4" imgW="1981080" imgH="647640" progId="Equation.3">
              <p:embed/>
            </p:oleObj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6643670" y="2000244"/>
            <a:ext cx="25003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Onde:</a:t>
            </a:r>
          </a:p>
          <a:p>
            <a:pPr>
              <a:buFont typeface="Arial" pitchFamily="34" charset="0"/>
              <a:buChar char="•"/>
            </a:pPr>
            <a:r>
              <a:rPr lang="pt-BR" sz="1100" dirty="0" smtClean="0"/>
              <a:t> </a:t>
            </a:r>
            <a:r>
              <a:rPr lang="el-GR" sz="1100" i="1" dirty="0" smtClean="0"/>
              <a:t>η</a:t>
            </a:r>
            <a:r>
              <a:rPr lang="pt-BR" sz="1100" dirty="0" smtClean="0"/>
              <a:t> é a função aproximada</a:t>
            </a:r>
          </a:p>
          <a:p>
            <a:pPr>
              <a:buFont typeface="Arial" pitchFamily="34" charset="0"/>
              <a:buChar char="•"/>
            </a:pPr>
            <a:r>
              <a:rPr lang="pt-BR" sz="1100" dirty="0" smtClean="0"/>
              <a:t> </a:t>
            </a:r>
            <a:r>
              <a:rPr lang="pt-BR" sz="1100" i="1" dirty="0" smtClean="0"/>
              <a:t>y</a:t>
            </a:r>
            <a:r>
              <a:rPr lang="pt-BR" sz="1100" dirty="0" smtClean="0"/>
              <a:t> é função exata</a:t>
            </a:r>
          </a:p>
          <a:p>
            <a:pPr>
              <a:buFont typeface="Arial" pitchFamily="34" charset="0"/>
              <a:buChar char="•"/>
            </a:pPr>
            <a:r>
              <a:rPr lang="pt-BR" sz="1100" dirty="0" smtClean="0"/>
              <a:t> </a:t>
            </a:r>
            <a:r>
              <a:rPr lang="pt-BR" sz="1100" i="1" dirty="0" smtClean="0"/>
              <a:t>h</a:t>
            </a:r>
            <a:r>
              <a:rPr lang="pt-BR" sz="1100" dirty="0" smtClean="0"/>
              <a:t> é o passo</a:t>
            </a:r>
          </a:p>
          <a:p>
            <a:pPr>
              <a:buFont typeface="Arial" pitchFamily="34" charset="0"/>
              <a:buChar char="•"/>
            </a:pPr>
            <a:r>
              <a:rPr lang="pt-BR" sz="1100" dirty="0" smtClean="0"/>
              <a:t> </a:t>
            </a:r>
            <a:r>
              <a:rPr lang="pt-BR" sz="1100" i="1" dirty="0" smtClean="0"/>
              <a:t>e</a:t>
            </a:r>
            <a:r>
              <a:rPr lang="pt-BR" sz="1100" dirty="0" smtClean="0"/>
              <a:t> é a função erro</a:t>
            </a:r>
            <a:endParaRPr lang="pt-BR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642910" y="1214426"/>
          <a:ext cx="778674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785786" y="-20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história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VALIDAÇÃO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428660" y="4007002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1D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72100" y="4143384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2D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43636" y="4861153"/>
            <a:ext cx="27146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Norma infinita (soma do vetor diferença entre o valor exato e o aproximado)</a:t>
            </a:r>
          </a:p>
          <a:p>
            <a:r>
              <a:rPr lang="pt-BR" sz="1050" dirty="0" smtClean="0"/>
              <a:t>Método utilizado: </a:t>
            </a:r>
            <a:r>
              <a:rPr lang="pt-BR" sz="1050" dirty="0" err="1" smtClean="0"/>
              <a:t>Lax-Wendroff</a:t>
            </a:r>
            <a:endParaRPr lang="pt-BR" sz="105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4718277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Aplicação direta do resultado anterior</a:t>
            </a:r>
          </a:p>
          <a:p>
            <a:r>
              <a:rPr lang="pt-BR" sz="1100" dirty="0" smtClean="0"/>
              <a:t>Método utilizado: </a:t>
            </a:r>
            <a:r>
              <a:rPr lang="pt-BR" sz="1100" dirty="0" err="1" smtClean="0"/>
              <a:t>Lax-Friedrich</a:t>
            </a:r>
            <a:r>
              <a:rPr lang="pt-BR" sz="1100" dirty="0" smtClean="0"/>
              <a:t>, ordem 1</a:t>
            </a:r>
            <a:endParaRPr lang="pt-BR" sz="1100" dirty="0"/>
          </a:p>
        </p:txBody>
      </p:sp>
      <p:pic>
        <p:nvPicPr>
          <p:cNvPr id="44036" name="Picture 4" descr="C:\Users\draconar\Desktop\Clipboard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6"/>
            <a:ext cx="5095689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77912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Resultados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1D SUAVE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2" descr="F:\2008\USP\1.Sem\dimm2\dimm2movies\ndwsoun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12"/>
            <a:ext cx="6643702" cy="47148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858016" y="1571616"/>
            <a:ext cx="2071702" cy="1357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Ex. SOM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400695"/>
            <a:ext cx="1643074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6715140" y="3429004"/>
            <a:ext cx="2357454" cy="1714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86578" y="3543078"/>
            <a:ext cx="22145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h = 0.0005</a:t>
            </a:r>
          </a:p>
          <a:p>
            <a:pPr algn="ctr"/>
            <a:r>
              <a:rPr lang="pt-BR" sz="1400" dirty="0" smtClean="0"/>
              <a:t>k = 0.001</a:t>
            </a:r>
          </a:p>
          <a:p>
            <a:pPr algn="ctr"/>
            <a:r>
              <a:rPr lang="pt-BR" sz="1400" dirty="0" smtClean="0"/>
              <a:t>n = 1000 passos</a:t>
            </a:r>
          </a:p>
          <a:p>
            <a:pPr algn="ctr"/>
            <a:r>
              <a:rPr lang="pt-BR" sz="1400" dirty="0" smtClean="0"/>
              <a:t>CI = </a:t>
            </a:r>
            <a:r>
              <a:rPr lang="pt-BR" sz="1400" dirty="0" err="1" smtClean="0"/>
              <a:t>sin</a:t>
            </a:r>
            <a:r>
              <a:rPr lang="pt-BR" sz="1400" dirty="0" smtClean="0"/>
              <a:t>(x)</a:t>
            </a:r>
          </a:p>
          <a:p>
            <a:pPr algn="ctr"/>
            <a:r>
              <a:rPr lang="pt-BR" sz="1400" dirty="0" smtClean="0"/>
              <a:t>CC= </a:t>
            </a:r>
            <a:r>
              <a:rPr lang="pt-BR" sz="1400" dirty="0" err="1" smtClean="0"/>
              <a:t>periódcas</a:t>
            </a:r>
            <a:r>
              <a:rPr lang="pt-BR" sz="1400" dirty="0" smtClean="0"/>
              <a:t>, inserindo </a:t>
            </a:r>
            <a:r>
              <a:rPr lang="pt-BR" sz="1400" dirty="0" err="1" smtClean="0"/>
              <a:t>sin</a:t>
            </a:r>
            <a:r>
              <a:rPr lang="pt-BR" sz="1400" dirty="0" smtClean="0"/>
              <a:t> (x - </a:t>
            </a:r>
            <a:r>
              <a:rPr lang="pt-BR" sz="1400" dirty="0" err="1" smtClean="0"/>
              <a:t>ct</a:t>
            </a:r>
            <a:r>
              <a:rPr lang="pt-BR" sz="1400" dirty="0" smtClean="0"/>
              <a:t>) no </a:t>
            </a:r>
            <a:r>
              <a:rPr lang="pt-BR" sz="1400" dirty="0" err="1" smtClean="0"/>
              <a:t>x</a:t>
            </a:r>
            <a:r>
              <a:rPr lang="pt-BR" sz="1400" baseline="-25000" dirty="0" err="1" smtClean="0"/>
              <a:t>inicial</a:t>
            </a:r>
            <a:r>
              <a:rPr lang="pt-BR" sz="1400" dirty="0" smtClean="0"/>
              <a:t> e </a:t>
            </a:r>
            <a:r>
              <a:rPr lang="pt-BR" sz="1400" dirty="0" err="1" smtClean="0"/>
              <a:t>x</a:t>
            </a:r>
            <a:r>
              <a:rPr lang="pt-BR" sz="1400" baseline="-25000" dirty="0" err="1" smtClean="0"/>
              <a:t>final</a:t>
            </a:r>
            <a:r>
              <a:rPr lang="pt-BR" sz="1400" dirty="0" smtClean="0"/>
              <a:t> a cada passo  tempo</a:t>
            </a:r>
            <a:endParaRPr lang="pt-B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Resultados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</a:t>
            </a:r>
            <a:r>
              <a:rPr 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Choque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643702" y="1357302"/>
            <a:ext cx="2357454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Ex.: </a:t>
            </a:r>
            <a:r>
              <a:rPr lang="en-US" dirty="0" err="1" smtClean="0">
                <a:solidFill>
                  <a:schemeClr val="tx1"/>
                </a:solidFill>
              </a:rPr>
              <a:t>Trânsito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Fluido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bifásico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Picture 2" descr="F:\2008\USP\1.Sem\dimm2\dimm2movies\nddisturban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4"/>
            <a:ext cx="6381768" cy="4786326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76367"/>
            <a:ext cx="12001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286380" y="1428740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tempo</a:t>
            </a:r>
            <a:endParaRPr lang="pt-BR" sz="1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43702" y="3786194"/>
            <a:ext cx="2357454" cy="1714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43702" y="3786194"/>
            <a:ext cx="2357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smtClean="0"/>
              <a:t>h = 0.005</a:t>
            </a:r>
          </a:p>
          <a:p>
            <a:r>
              <a:rPr lang="pt-BR" sz="1300" dirty="0" smtClean="0"/>
              <a:t>k = 0.01</a:t>
            </a:r>
          </a:p>
          <a:p>
            <a:r>
              <a:rPr lang="pt-BR" sz="1300" dirty="0" smtClean="0"/>
              <a:t>n = 100 passos</a:t>
            </a:r>
          </a:p>
          <a:p>
            <a:r>
              <a:rPr lang="pt-BR" sz="1300" dirty="0" smtClean="0"/>
              <a:t>CI =&gt; u = 1 p/ x &lt; 0 ; u = 0 </a:t>
            </a:r>
          </a:p>
          <a:p>
            <a:r>
              <a:rPr lang="pt-BR" sz="1300" dirty="0" smtClean="0"/>
              <a:t>p/ x &gt;= 0</a:t>
            </a:r>
          </a:p>
          <a:p>
            <a:r>
              <a:rPr lang="pt-BR" sz="1300" dirty="0" smtClean="0"/>
              <a:t>CC =&gt; periódicas, inserindo no </a:t>
            </a:r>
            <a:r>
              <a:rPr lang="pt-BR" sz="1300" dirty="0" err="1" smtClean="0"/>
              <a:t>x</a:t>
            </a:r>
            <a:r>
              <a:rPr lang="pt-BR" sz="1300" baseline="-25000" dirty="0" err="1" smtClean="0"/>
              <a:t>inicial</a:t>
            </a:r>
            <a:r>
              <a:rPr lang="pt-BR" sz="1300" dirty="0" smtClean="0"/>
              <a:t> e </a:t>
            </a:r>
            <a:r>
              <a:rPr lang="pt-BR" sz="1300" dirty="0" err="1" smtClean="0"/>
              <a:t>x</a:t>
            </a:r>
            <a:r>
              <a:rPr lang="pt-BR" sz="1300" baseline="-25000" dirty="0" err="1" smtClean="0"/>
              <a:t>final</a:t>
            </a:r>
            <a:r>
              <a:rPr lang="pt-BR" sz="1300" dirty="0" smtClean="0"/>
              <a:t> a CI em cada passo no tempo</a:t>
            </a:r>
            <a:endParaRPr lang="pt-BR" sz="1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Resultados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2D (SUAVE)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643702" y="1357302"/>
            <a:ext cx="2357454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viajando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x e y com </a:t>
            </a:r>
            <a:r>
              <a:rPr lang="en-US" dirty="0" err="1" smtClean="0">
                <a:solidFill>
                  <a:schemeClr val="tx1"/>
                </a:solidFill>
              </a:rPr>
              <a:t>velocidade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constante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43702" y="3786194"/>
            <a:ext cx="2357454" cy="1714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43702" y="3786194"/>
            <a:ext cx="23574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dirty="0" smtClean="0"/>
          </a:p>
          <a:p>
            <a:r>
              <a:rPr lang="es-ES" sz="1000" dirty="0" smtClean="0"/>
              <a:t>ORDEM 2</a:t>
            </a:r>
          </a:p>
          <a:p>
            <a:r>
              <a:rPr lang="es-ES" sz="1000" dirty="0" err="1" smtClean="0"/>
              <a:t>ut+ux+uy</a:t>
            </a:r>
            <a:r>
              <a:rPr lang="es-ES" sz="1000" dirty="0" smtClean="0"/>
              <a:t>= 0</a:t>
            </a:r>
          </a:p>
          <a:p>
            <a:r>
              <a:rPr lang="es-ES" sz="1000" dirty="0" smtClean="0"/>
              <a:t>Contorno periódico</a:t>
            </a:r>
          </a:p>
          <a:p>
            <a:r>
              <a:rPr lang="es-ES" sz="1000" dirty="0" smtClean="0"/>
              <a:t>CFL: 0.5 </a:t>
            </a:r>
            <a:r>
              <a:rPr lang="es-ES" sz="1000" dirty="0" err="1" smtClean="0"/>
              <a:t>Δt</a:t>
            </a:r>
            <a:r>
              <a:rPr lang="es-ES" sz="1000" dirty="0" smtClean="0"/>
              <a:t> / </a:t>
            </a:r>
            <a:r>
              <a:rPr lang="es-ES" sz="1000" dirty="0" err="1" smtClean="0"/>
              <a:t>Δx</a:t>
            </a:r>
            <a:endParaRPr lang="es-ES" sz="1000" dirty="0" smtClean="0"/>
          </a:p>
          <a:p>
            <a:endParaRPr lang="es-ES" sz="1000" dirty="0" smtClean="0"/>
          </a:p>
          <a:p>
            <a:r>
              <a:rPr lang="es-ES" sz="1000" dirty="0" smtClean="0"/>
              <a:t>Problema suave</a:t>
            </a:r>
          </a:p>
          <a:p>
            <a:r>
              <a:rPr lang="es-ES" sz="1000" dirty="0" err="1" smtClean="0"/>
              <a:t>Condições</a:t>
            </a:r>
            <a:r>
              <a:rPr lang="es-ES" sz="1000" dirty="0" smtClean="0"/>
              <a:t> </a:t>
            </a:r>
            <a:r>
              <a:rPr lang="es-ES" sz="1000" dirty="0" err="1" smtClean="0"/>
              <a:t>iniciais</a:t>
            </a:r>
            <a:r>
              <a:rPr lang="es-ES" sz="1000" dirty="0" smtClean="0"/>
              <a:t>:</a:t>
            </a:r>
          </a:p>
          <a:p>
            <a:r>
              <a:rPr lang="es-ES" sz="1000" dirty="0" smtClean="0"/>
              <a:t>u0(x,y,0) = sin(2πx)</a:t>
            </a:r>
          </a:p>
          <a:p>
            <a:r>
              <a:rPr lang="es-ES" sz="1000" dirty="0" smtClean="0"/>
              <a:t>e u0(x,y,0) = sin(2πy)</a:t>
            </a:r>
          </a:p>
        </p:txBody>
      </p:sp>
      <p:pic>
        <p:nvPicPr>
          <p:cNvPr id="10" name="andy2d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42988"/>
            <a:ext cx="6000760" cy="45720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NOSSA IMPLEMENTAÇÃO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72100" y="5007134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2D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1524000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VALIDAÇÃO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72100" y="4143384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2D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43636" y="4861153"/>
            <a:ext cx="27146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Norma </a:t>
            </a:r>
            <a:r>
              <a:rPr lang="pt-BR" sz="1050" dirty="0" smtClean="0"/>
              <a:t>Dois (raiz quadrada da soma </a:t>
            </a:r>
            <a:r>
              <a:rPr lang="pt-BR" sz="1050" dirty="0" smtClean="0"/>
              <a:t>do vetor diferença entre o valor exato e o </a:t>
            </a:r>
            <a:r>
              <a:rPr lang="pt-BR" sz="1050" dirty="0" smtClean="0"/>
              <a:t>aproximado com suas coordenadas ao quadrado)</a:t>
            </a:r>
            <a:endParaRPr lang="pt-BR" sz="1050" dirty="0" smtClean="0"/>
          </a:p>
          <a:p>
            <a:r>
              <a:rPr lang="pt-BR" sz="1050" dirty="0" smtClean="0"/>
              <a:t>Método utilizado: </a:t>
            </a:r>
            <a:r>
              <a:rPr lang="pt-BR" sz="1050" dirty="0" err="1" smtClean="0"/>
              <a:t>Lax-Friedrich</a:t>
            </a:r>
            <a:endParaRPr lang="pt-BR" sz="1050" dirty="0"/>
          </a:p>
        </p:txBody>
      </p:sp>
      <p:pic>
        <p:nvPicPr>
          <p:cNvPr id="58370" name="Picture 2" descr="C:\Users\draconar\Pictures\tabel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12"/>
            <a:ext cx="5643602" cy="2143139"/>
          </a:xfrm>
          <a:prstGeom prst="rect">
            <a:avLst/>
          </a:prstGeom>
          <a:noFill/>
        </p:spPr>
      </p:pic>
      <p:pic>
        <p:nvPicPr>
          <p:cNvPr id="17" name="Picture 4" descr="C:\Users\draconar\Pictures\tabel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46692"/>
            <a:ext cx="5643602" cy="2182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Resultados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2D (SUAVE)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643702" y="1357302"/>
            <a:ext cx="2357454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viajando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x e y com </a:t>
            </a:r>
            <a:r>
              <a:rPr lang="en-US" dirty="0" err="1" smtClean="0">
                <a:solidFill>
                  <a:schemeClr val="tx1"/>
                </a:solidFill>
              </a:rPr>
              <a:t>velocidade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constante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LF2d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23702"/>
            <a:ext cx="6072198" cy="449129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6715140" y="3929070"/>
            <a:ext cx="2357454" cy="1714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715140" y="3940928"/>
            <a:ext cx="23574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dirty="0" smtClean="0"/>
          </a:p>
          <a:p>
            <a:r>
              <a:rPr lang="es-ES" sz="1000" dirty="0" smtClean="0"/>
              <a:t>ORDEM </a:t>
            </a:r>
            <a:r>
              <a:rPr lang="es-ES" sz="1000" dirty="0" smtClean="0"/>
              <a:t>1</a:t>
            </a:r>
            <a:endParaRPr lang="es-ES" sz="1000" dirty="0" smtClean="0"/>
          </a:p>
          <a:p>
            <a:r>
              <a:rPr lang="es-ES" sz="1000" dirty="0" err="1" smtClean="0"/>
              <a:t>ut+ux+uy</a:t>
            </a:r>
            <a:r>
              <a:rPr lang="es-ES" sz="1000" dirty="0" smtClean="0"/>
              <a:t>= 0</a:t>
            </a:r>
          </a:p>
          <a:p>
            <a:r>
              <a:rPr lang="es-ES" sz="1000" dirty="0" smtClean="0"/>
              <a:t>Contorno periódico</a:t>
            </a:r>
          </a:p>
          <a:p>
            <a:r>
              <a:rPr lang="es-ES" sz="1000" dirty="0" smtClean="0"/>
              <a:t>CFL: 0.5 </a:t>
            </a:r>
            <a:r>
              <a:rPr lang="es-ES" sz="1000" dirty="0" err="1" smtClean="0"/>
              <a:t>Δt</a:t>
            </a:r>
            <a:r>
              <a:rPr lang="es-ES" sz="1000" dirty="0" smtClean="0"/>
              <a:t> / </a:t>
            </a:r>
            <a:r>
              <a:rPr lang="es-ES" sz="1000" dirty="0" err="1" smtClean="0"/>
              <a:t>Δx</a:t>
            </a:r>
            <a:endParaRPr lang="es-ES" sz="1000" dirty="0" smtClean="0"/>
          </a:p>
          <a:p>
            <a:endParaRPr lang="es-ES" sz="1000" dirty="0" smtClean="0"/>
          </a:p>
          <a:p>
            <a:r>
              <a:rPr lang="es-ES" sz="1000" dirty="0" smtClean="0"/>
              <a:t>Problema suave</a:t>
            </a:r>
          </a:p>
          <a:p>
            <a:r>
              <a:rPr lang="es-ES" sz="1000" dirty="0" err="1" smtClean="0"/>
              <a:t>Condições</a:t>
            </a:r>
            <a:r>
              <a:rPr lang="es-ES" sz="1000" dirty="0" smtClean="0"/>
              <a:t> </a:t>
            </a:r>
            <a:r>
              <a:rPr lang="es-ES" sz="1000" dirty="0" err="1" smtClean="0"/>
              <a:t>iniciais</a:t>
            </a:r>
            <a:r>
              <a:rPr lang="es-ES" sz="1000" dirty="0" smtClean="0"/>
              <a:t>:</a:t>
            </a:r>
          </a:p>
          <a:p>
            <a:r>
              <a:rPr lang="es-ES" sz="1000" dirty="0" smtClean="0"/>
              <a:t>u0(x,y,0) = sin(2πx)</a:t>
            </a:r>
          </a:p>
          <a:p>
            <a:r>
              <a:rPr lang="es-ES" sz="1000" dirty="0" smtClean="0"/>
              <a:t>e u0(x,y,0) = sin(2πy)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Resultados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2D (SUAVE)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643702" y="1357302"/>
            <a:ext cx="2357454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viajando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x e y com </a:t>
            </a:r>
            <a:r>
              <a:rPr lang="en-US" dirty="0" err="1" smtClean="0">
                <a:solidFill>
                  <a:schemeClr val="tx1"/>
                </a:solidFill>
              </a:rPr>
              <a:t>velocidade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constante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715140" y="3929070"/>
            <a:ext cx="2357454" cy="1714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715140" y="3940928"/>
            <a:ext cx="23574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dirty="0" smtClean="0"/>
          </a:p>
          <a:p>
            <a:r>
              <a:rPr lang="es-ES" sz="1000" dirty="0" smtClean="0"/>
              <a:t>ORDEM </a:t>
            </a:r>
            <a:r>
              <a:rPr lang="es-ES" sz="1000" dirty="0" smtClean="0"/>
              <a:t>1</a:t>
            </a:r>
            <a:endParaRPr lang="es-ES" sz="1000" dirty="0" smtClean="0"/>
          </a:p>
          <a:p>
            <a:r>
              <a:rPr lang="es-ES" sz="1000" dirty="0" err="1" smtClean="0"/>
              <a:t>ut+ux+uy</a:t>
            </a:r>
            <a:r>
              <a:rPr lang="es-ES" sz="1000" dirty="0" smtClean="0"/>
              <a:t>= 0</a:t>
            </a:r>
          </a:p>
          <a:p>
            <a:r>
              <a:rPr lang="es-ES" sz="1000" dirty="0" smtClean="0"/>
              <a:t>Contorno periódico</a:t>
            </a:r>
          </a:p>
          <a:p>
            <a:r>
              <a:rPr lang="es-ES" sz="1000" dirty="0" smtClean="0"/>
              <a:t>CFL: 0.5 </a:t>
            </a:r>
            <a:r>
              <a:rPr lang="es-ES" sz="1000" dirty="0" err="1" smtClean="0"/>
              <a:t>Δt</a:t>
            </a:r>
            <a:r>
              <a:rPr lang="es-ES" sz="1000" dirty="0" smtClean="0"/>
              <a:t> / </a:t>
            </a:r>
            <a:r>
              <a:rPr lang="es-ES" sz="1000" dirty="0" err="1" smtClean="0"/>
              <a:t>Δx</a:t>
            </a:r>
            <a:endParaRPr lang="es-ES" sz="1000" dirty="0" smtClean="0"/>
          </a:p>
          <a:p>
            <a:endParaRPr lang="es-ES" sz="1000" dirty="0" smtClean="0"/>
          </a:p>
          <a:p>
            <a:r>
              <a:rPr lang="es-ES" sz="1000" dirty="0" smtClean="0"/>
              <a:t>Problema suave</a:t>
            </a:r>
          </a:p>
          <a:p>
            <a:r>
              <a:rPr lang="es-ES" sz="1000" dirty="0" err="1" smtClean="0"/>
              <a:t>Condições</a:t>
            </a:r>
            <a:r>
              <a:rPr lang="es-ES" sz="1000" dirty="0" smtClean="0"/>
              <a:t> </a:t>
            </a:r>
            <a:r>
              <a:rPr lang="es-ES" sz="1000" dirty="0" err="1" smtClean="0"/>
              <a:t>iniciais</a:t>
            </a:r>
            <a:r>
              <a:rPr lang="es-ES" sz="1000" dirty="0" smtClean="0"/>
              <a:t>:</a:t>
            </a:r>
          </a:p>
          <a:p>
            <a:r>
              <a:rPr lang="es-ES" sz="1000" dirty="0" smtClean="0"/>
              <a:t>u0(x,y,0) = sin(2πx)</a:t>
            </a:r>
          </a:p>
          <a:p>
            <a:r>
              <a:rPr lang="es-ES" sz="1000" dirty="0" smtClean="0"/>
              <a:t>e u0(x,y,0) = sin(2πy)</a:t>
            </a:r>
          </a:p>
        </p:txBody>
      </p:sp>
      <p:pic>
        <p:nvPicPr>
          <p:cNvPr id="60418" name="Picture 2" descr="C:\Users\draconar\Pictures\fixedM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77" y="1010014"/>
            <a:ext cx="5027569" cy="47049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VALIDAÇÃO - AMR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72100" y="4143384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2D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8" name="Picture 5" descr="C:\Users\draconar\Pictures\tabel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8"/>
            <a:ext cx="5429288" cy="2016842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286512" y="4714888"/>
            <a:ext cx="27146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Norma </a:t>
            </a:r>
            <a:r>
              <a:rPr lang="pt-BR" sz="1050" dirty="0" smtClean="0"/>
              <a:t>Dois (raiz quadrada da soma </a:t>
            </a:r>
            <a:r>
              <a:rPr lang="pt-BR" sz="1050" dirty="0" smtClean="0"/>
              <a:t>do vetor diferença entre o valor exato e o </a:t>
            </a:r>
            <a:r>
              <a:rPr lang="pt-BR" sz="1050" dirty="0" smtClean="0"/>
              <a:t>aproximado com suas coordenadas ao quadrado)</a:t>
            </a:r>
            <a:endParaRPr lang="pt-BR" sz="1050" dirty="0" smtClean="0"/>
          </a:p>
          <a:p>
            <a:r>
              <a:rPr lang="pt-BR" sz="1050" dirty="0" smtClean="0"/>
              <a:t>Método utilizado: </a:t>
            </a:r>
            <a:r>
              <a:rPr lang="pt-BR" sz="1050" dirty="0" err="1" smtClean="0"/>
              <a:t>Lax-Friedrich</a:t>
            </a:r>
            <a:endParaRPr lang="pt-BR" sz="1050" dirty="0"/>
          </a:p>
        </p:txBody>
      </p:sp>
      <p:pic>
        <p:nvPicPr>
          <p:cNvPr id="59394" name="Picture 2" descr="C:\Users\draconar\Pictures\c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14690"/>
            <a:ext cx="2673337" cy="806891"/>
          </a:xfrm>
          <a:prstGeom prst="rect">
            <a:avLst/>
          </a:prstGeom>
          <a:noFill/>
        </p:spPr>
      </p:pic>
      <p:pic>
        <p:nvPicPr>
          <p:cNvPr id="59395" name="Picture 3" descr="C:\Users\draconar\Pictures\tabela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32" y="1071550"/>
            <a:ext cx="5438790" cy="2177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VALIDAÇÃO – STRIKWERDA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72100" y="4143384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2D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86512" y="4714888"/>
            <a:ext cx="27146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Norma </a:t>
            </a:r>
            <a:r>
              <a:rPr lang="pt-BR" sz="1050" dirty="0" smtClean="0"/>
              <a:t>Dois (raiz quadrada da soma </a:t>
            </a:r>
            <a:r>
              <a:rPr lang="pt-BR" sz="1050" dirty="0" smtClean="0"/>
              <a:t>do vetor diferença entre o valor exato e o </a:t>
            </a:r>
            <a:r>
              <a:rPr lang="pt-BR" sz="1050" dirty="0" smtClean="0"/>
              <a:t>aproximado com suas coordenadas ao quadrado)</a:t>
            </a:r>
            <a:endParaRPr lang="pt-BR" sz="1050" dirty="0" smtClean="0"/>
          </a:p>
          <a:p>
            <a:r>
              <a:rPr lang="pt-BR" sz="1050" dirty="0" smtClean="0"/>
              <a:t>Método utilizado: </a:t>
            </a:r>
            <a:r>
              <a:rPr lang="pt-BR" sz="1050" dirty="0" err="1" smtClean="0"/>
              <a:t>Lax-Friedrich</a:t>
            </a:r>
            <a:endParaRPr lang="pt-BR" sz="1050" dirty="0"/>
          </a:p>
        </p:txBody>
      </p:sp>
      <p:pic>
        <p:nvPicPr>
          <p:cNvPr id="59394" name="Picture 2" descr="C:\Users\draconar\Pictures\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14690"/>
            <a:ext cx="2673337" cy="806891"/>
          </a:xfrm>
          <a:prstGeom prst="rect">
            <a:avLst/>
          </a:prstGeom>
          <a:noFill/>
        </p:spPr>
      </p:pic>
      <p:pic>
        <p:nvPicPr>
          <p:cNvPr id="59395" name="Picture 3" descr="C:\Users\draconar\Pictures\tabel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2" y="1071550"/>
            <a:ext cx="5438790" cy="2177088"/>
          </a:xfrm>
          <a:prstGeom prst="rect">
            <a:avLst/>
          </a:prstGeom>
          <a:noFill/>
        </p:spPr>
      </p:pic>
      <p:pic>
        <p:nvPicPr>
          <p:cNvPr id="61446" name="Picture 6" descr="C:\Users\draconar\Downloads\strikwer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357566"/>
            <a:ext cx="5429288" cy="2137203"/>
          </a:xfrm>
          <a:prstGeom prst="rect">
            <a:avLst/>
          </a:prstGeom>
          <a:noFill/>
        </p:spPr>
      </p:pic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4357686" y="1857368"/>
          <a:ext cx="596900" cy="457200"/>
        </p:xfrm>
        <a:graphic>
          <a:graphicData uri="http://schemas.openxmlformats.org/presentationml/2006/ole">
            <p:oleObj spid="_x0000_s61447" name="Equação" r:id="rId6" imgW="596880" imgH="4572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142856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Motivações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428596" y="1285864"/>
          <a:ext cx="8429684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Resultados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2D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(CHOQUE – AMR)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72264" y="1928806"/>
            <a:ext cx="2357454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viajando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x e y com </a:t>
            </a:r>
            <a:r>
              <a:rPr lang="en-US" dirty="0" err="1" smtClean="0">
                <a:solidFill>
                  <a:schemeClr val="tx1"/>
                </a:solidFill>
              </a:rPr>
              <a:t>velocidade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constante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LF2dAMR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785930"/>
            <a:ext cx="5343535" cy="3143256"/>
          </a:xfrm>
          <a:prstGeom prst="rect">
            <a:avLst/>
          </a:prstGeom>
        </p:spPr>
      </p:pic>
      <p:pic>
        <p:nvPicPr>
          <p:cNvPr id="11" name="Picture 2" descr="C:\Users\draconar\Pictures\c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122311"/>
            <a:ext cx="2673337" cy="8068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Resultados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2D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(CHOQUE – AMR)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72264" y="1928806"/>
            <a:ext cx="2357454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viajando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x e y com </a:t>
            </a:r>
            <a:r>
              <a:rPr lang="en-US" dirty="0" err="1" smtClean="0">
                <a:solidFill>
                  <a:schemeClr val="tx1"/>
                </a:solidFill>
              </a:rPr>
              <a:t>velocidade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constante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draconar\Pictures\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122311"/>
            <a:ext cx="2673337" cy="806891"/>
          </a:xfrm>
          <a:prstGeom prst="rect">
            <a:avLst/>
          </a:prstGeom>
          <a:noFill/>
        </p:spPr>
      </p:pic>
      <p:pic>
        <p:nvPicPr>
          <p:cNvPr id="6" name="LF2dAMRmesh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325895"/>
            <a:ext cx="5286412" cy="36747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14285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SAMRAI</a:t>
            </a:r>
            <a:endParaRPr lang="pt-B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524000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4480" y="0"/>
            <a:ext cx="5715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Conclusões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428596" y="1285864"/>
          <a:ext cx="828680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75316"/>
            <a:ext cx="9144000" cy="45397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700" dirty="0" err="1" smtClean="0"/>
              <a:t>Givoli</a:t>
            </a:r>
            <a:r>
              <a:rPr lang="en-US" sz="1700" dirty="0" smtClean="0"/>
              <a:t>, Dan and </a:t>
            </a:r>
            <a:r>
              <a:rPr lang="en-US" sz="1700" dirty="0" err="1" smtClean="0"/>
              <a:t>Beny</a:t>
            </a:r>
            <a:r>
              <a:rPr lang="en-US" sz="1700" dirty="0" smtClean="0"/>
              <a:t> </a:t>
            </a:r>
            <a:r>
              <a:rPr lang="en-US" sz="1700" dirty="0" err="1" smtClean="0"/>
              <a:t>Neta</a:t>
            </a:r>
            <a:r>
              <a:rPr lang="en-US" sz="1700" dirty="0" smtClean="0"/>
              <a:t>. </a:t>
            </a:r>
            <a:r>
              <a:rPr lang="en-US" sz="1700" u="sng" dirty="0" smtClean="0"/>
              <a:t>High-order nonreflecting boundary conditions for the dispersive shallow water equations.</a:t>
            </a:r>
            <a:r>
              <a:rPr lang="en-US" sz="1700" dirty="0" smtClean="0"/>
              <a:t> </a:t>
            </a:r>
            <a:r>
              <a:rPr lang="en-US" sz="1700" i="1" dirty="0" smtClean="0"/>
              <a:t>Journal of Computational and Applied Mathematics </a:t>
            </a:r>
            <a:r>
              <a:rPr lang="en-US" sz="1700" b="1" dirty="0" smtClean="0"/>
              <a:t>158,</a:t>
            </a:r>
            <a:r>
              <a:rPr lang="en-US" sz="1700" dirty="0" smtClean="0"/>
              <a:t> p.49-60, 2003.</a:t>
            </a:r>
          </a:p>
          <a:p>
            <a:pPr algn="just"/>
            <a:endParaRPr lang="en-US" sz="1700" dirty="0" smtClean="0"/>
          </a:p>
          <a:p>
            <a:pPr algn="just"/>
            <a:r>
              <a:rPr lang="pt-BR" sz="1700" dirty="0" err="1" smtClean="0"/>
              <a:t>Haltiner</a:t>
            </a:r>
            <a:r>
              <a:rPr lang="pt-BR" sz="1700" dirty="0" smtClean="0"/>
              <a:t>, George </a:t>
            </a:r>
            <a:r>
              <a:rPr lang="pt-BR" sz="1700" dirty="0" err="1" smtClean="0"/>
              <a:t>and</a:t>
            </a:r>
            <a:r>
              <a:rPr lang="pt-BR" sz="1700" dirty="0" smtClean="0"/>
              <a:t> Roger Williams. </a:t>
            </a:r>
            <a:r>
              <a:rPr lang="pt-BR" sz="1700" u="sng" dirty="0" err="1" smtClean="0"/>
              <a:t>Numerical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Prediction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and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Dynamic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Meteorology</a:t>
            </a:r>
            <a:r>
              <a:rPr lang="pt-BR" sz="1700" dirty="0" smtClean="0"/>
              <a:t>. </a:t>
            </a:r>
            <a:r>
              <a:rPr lang="pt-BR" sz="1700" dirty="0" err="1" smtClean="0"/>
              <a:t>New</a:t>
            </a:r>
            <a:r>
              <a:rPr lang="pt-BR" sz="1700" dirty="0" smtClean="0"/>
              <a:t> York: </a:t>
            </a:r>
            <a:r>
              <a:rPr lang="pt-BR" sz="1700" dirty="0" err="1" smtClean="0"/>
              <a:t>Wiley</a:t>
            </a:r>
            <a:r>
              <a:rPr lang="pt-BR" sz="1700" dirty="0" smtClean="0"/>
              <a:t>, 1980.</a:t>
            </a:r>
          </a:p>
          <a:p>
            <a:pPr algn="just"/>
            <a:endParaRPr lang="pt-BR" sz="1700" dirty="0" smtClean="0"/>
          </a:p>
          <a:p>
            <a:pPr algn="just"/>
            <a:r>
              <a:rPr lang="pt-BR" sz="1700" dirty="0" err="1" smtClean="0"/>
              <a:t>Holton</a:t>
            </a:r>
            <a:r>
              <a:rPr lang="pt-BR" sz="1700" dirty="0" smtClean="0"/>
              <a:t>, James. </a:t>
            </a:r>
            <a:r>
              <a:rPr lang="pt-BR" sz="1700" u="sng" dirty="0" err="1" smtClean="0"/>
              <a:t>An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Introduction</a:t>
            </a:r>
            <a:r>
              <a:rPr lang="pt-BR" sz="1700" u="sng" dirty="0" smtClean="0"/>
              <a:t> to </a:t>
            </a:r>
            <a:r>
              <a:rPr lang="pt-BR" sz="1700" u="sng" dirty="0" err="1" smtClean="0"/>
              <a:t>Dynamic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Meteorology</a:t>
            </a:r>
            <a:r>
              <a:rPr lang="pt-BR" sz="1700" dirty="0" smtClean="0"/>
              <a:t>. Amsterdam: </a:t>
            </a:r>
            <a:r>
              <a:rPr lang="pt-BR" sz="1700" dirty="0" err="1" smtClean="0"/>
              <a:t>Elsevier</a:t>
            </a:r>
            <a:r>
              <a:rPr lang="pt-BR" sz="1700" dirty="0" smtClean="0"/>
              <a:t> </a:t>
            </a:r>
            <a:r>
              <a:rPr lang="pt-BR" sz="1700" dirty="0" err="1" smtClean="0"/>
              <a:t>Academic</a:t>
            </a:r>
            <a:r>
              <a:rPr lang="pt-BR" sz="1700" dirty="0" smtClean="0"/>
              <a:t> </a:t>
            </a:r>
            <a:r>
              <a:rPr lang="en-US" sz="1700" dirty="0" smtClean="0"/>
              <a:t>Press</a:t>
            </a:r>
            <a:r>
              <a:rPr lang="pt-BR" sz="1700" dirty="0" smtClean="0"/>
              <a:t>, 2004.</a:t>
            </a:r>
          </a:p>
          <a:p>
            <a:pPr algn="just"/>
            <a:endParaRPr lang="pt-BR" sz="1700" dirty="0" smtClean="0"/>
          </a:p>
          <a:p>
            <a:pPr algn="just"/>
            <a:r>
              <a:rPr lang="pt-BR" sz="1700" dirty="0" err="1" smtClean="0"/>
              <a:t>Leveque</a:t>
            </a:r>
            <a:r>
              <a:rPr lang="pt-BR" sz="1700" dirty="0" smtClean="0"/>
              <a:t>, </a:t>
            </a:r>
            <a:r>
              <a:rPr lang="pt-BR" sz="1700" dirty="0" err="1" smtClean="0"/>
              <a:t>Randall</a:t>
            </a:r>
            <a:r>
              <a:rPr lang="pt-BR" sz="1700" dirty="0" smtClean="0"/>
              <a:t>. </a:t>
            </a:r>
            <a:r>
              <a:rPr lang="pt-BR" sz="1700" u="sng" dirty="0" err="1" smtClean="0"/>
              <a:t>Numerical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Methods</a:t>
            </a:r>
            <a:r>
              <a:rPr lang="pt-BR" sz="1700" u="sng" dirty="0" smtClean="0"/>
              <a:t> for </a:t>
            </a:r>
            <a:r>
              <a:rPr lang="pt-BR" sz="1700" u="sng" dirty="0" err="1" smtClean="0"/>
              <a:t>Conservation</a:t>
            </a:r>
            <a:r>
              <a:rPr lang="pt-BR" sz="1700" u="sng" dirty="0" smtClean="0"/>
              <a:t> </a:t>
            </a:r>
            <a:r>
              <a:rPr lang="pt-BR" sz="1700" u="sng" dirty="0" err="1" smtClean="0"/>
              <a:t>Laws</a:t>
            </a:r>
            <a:r>
              <a:rPr lang="pt-BR" sz="1700" dirty="0" smtClean="0"/>
              <a:t>. </a:t>
            </a:r>
            <a:r>
              <a:rPr lang="pt-BR" sz="1700" dirty="0" err="1" smtClean="0"/>
              <a:t>Basel</a:t>
            </a:r>
            <a:r>
              <a:rPr lang="pt-BR" sz="1700" dirty="0" smtClean="0"/>
              <a:t>: </a:t>
            </a:r>
            <a:r>
              <a:rPr lang="pt-BR" sz="1700" dirty="0" err="1" smtClean="0"/>
              <a:t>Birkhäuser</a:t>
            </a:r>
            <a:r>
              <a:rPr lang="pt-BR" sz="1700" dirty="0" smtClean="0"/>
              <a:t> </a:t>
            </a:r>
            <a:r>
              <a:rPr lang="pt-BR" sz="1700" dirty="0" err="1" smtClean="0"/>
              <a:t>Verlag</a:t>
            </a:r>
            <a:r>
              <a:rPr lang="pt-BR" sz="1700" dirty="0" smtClean="0"/>
              <a:t>, 1992.</a:t>
            </a:r>
          </a:p>
          <a:p>
            <a:pPr algn="just"/>
            <a:endParaRPr lang="pt-BR" sz="1700" dirty="0" smtClean="0"/>
          </a:p>
          <a:p>
            <a:pPr algn="just"/>
            <a:r>
              <a:rPr lang="pt-BR" sz="1700" dirty="0" smtClean="0"/>
              <a:t>Fortuna, Armando O. </a:t>
            </a:r>
            <a:r>
              <a:rPr lang="pt-BR" sz="1700" u="sng" dirty="0" smtClean="0"/>
              <a:t>Técnicas Computacionais Para a Dinâmica Dos Fluidos</a:t>
            </a:r>
            <a:r>
              <a:rPr lang="pt-BR" sz="1700" dirty="0" smtClean="0"/>
              <a:t>. São Paulo: EDUSP, 2000.</a:t>
            </a:r>
          </a:p>
          <a:p>
            <a:pPr algn="just"/>
            <a:endParaRPr lang="pt-BR" sz="1700" dirty="0" smtClean="0"/>
          </a:p>
          <a:p>
            <a:pPr algn="just"/>
            <a:r>
              <a:rPr lang="pt-BR" sz="1700" dirty="0" smtClean="0"/>
              <a:t>http://www.amath.washington.edu/~claw/ - </a:t>
            </a:r>
            <a:r>
              <a:rPr lang="pt-BR" sz="1700" dirty="0" err="1" smtClean="0"/>
              <a:t>Clawpath</a:t>
            </a:r>
            <a:r>
              <a:rPr lang="pt-BR" sz="1700" dirty="0" smtClean="0"/>
              <a:t>, </a:t>
            </a:r>
            <a:r>
              <a:rPr lang="pt-BR" sz="1700" dirty="0" err="1" smtClean="0"/>
              <a:t>Randall</a:t>
            </a:r>
            <a:r>
              <a:rPr lang="pt-BR" sz="1700" dirty="0" smtClean="0"/>
              <a:t> J. </a:t>
            </a:r>
            <a:r>
              <a:rPr lang="pt-BR" sz="1700" dirty="0" err="1" smtClean="0"/>
              <a:t>Leveque</a:t>
            </a:r>
            <a:endParaRPr lang="pt-BR" sz="1700" dirty="0"/>
          </a:p>
        </p:txBody>
      </p:sp>
      <p:sp>
        <p:nvSpPr>
          <p:cNvPr id="3" name="Retângulo 2"/>
          <p:cNvSpPr/>
          <p:nvPr/>
        </p:nvSpPr>
        <p:spPr>
          <a:xfrm>
            <a:off x="1714480" y="0"/>
            <a:ext cx="5715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Bibliografia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-20"/>
            <a:ext cx="86439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OOP, SAMRAI e outras siglas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000232" y="857236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Facilitadores na transmissão do conhecimento:</a:t>
            </a:r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571604" y="1643054"/>
            <a:ext cx="128588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OOP + SAMRAI</a:t>
            </a:r>
            <a:endParaRPr lang="pt-BR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643438" y="2357434"/>
            <a:ext cx="128588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SVN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500562" y="1571616"/>
            <a:ext cx="150019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DOXYGEN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57158" y="3286128"/>
            <a:ext cx="371477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pt-BR" sz="1400" dirty="0" smtClean="0"/>
              <a:t>Tratar o problema de maneira conceitual, independente método numéricos específicos</a:t>
            </a:r>
          </a:p>
          <a:p>
            <a:pPr algn="ctr">
              <a:buFont typeface="Arial" pitchFamily="34" charset="0"/>
              <a:buChar char="•"/>
            </a:pPr>
            <a:r>
              <a:rPr lang="pt-BR" sz="1400" dirty="0" smtClean="0"/>
              <a:t>Facilitar o reuso de código</a:t>
            </a:r>
          </a:p>
          <a:p>
            <a:pPr algn="ctr">
              <a:buFont typeface="Arial" pitchFamily="34" charset="0"/>
              <a:buChar char="•"/>
            </a:pPr>
            <a:r>
              <a:rPr lang="pt-BR" sz="1400" dirty="0" smtClean="0"/>
              <a:t>Processamento em paralelo</a:t>
            </a:r>
          </a:p>
          <a:p>
            <a:pPr algn="ctr">
              <a:buFont typeface="Arial" pitchFamily="34" charset="0"/>
              <a:buChar char="•"/>
            </a:pPr>
            <a:r>
              <a:rPr lang="pt-BR" sz="1400" dirty="0" smtClean="0"/>
              <a:t>Malhas automáticas</a:t>
            </a:r>
          </a:p>
          <a:p>
            <a:pPr algn="ctr">
              <a:buFont typeface="Arial" pitchFamily="34" charset="0"/>
              <a:buChar char="•"/>
            </a:pPr>
            <a:r>
              <a:rPr lang="pt-BR" sz="1400" dirty="0" smtClean="0"/>
              <a:t>“</a:t>
            </a:r>
            <a:r>
              <a:rPr lang="pt-BR" sz="1400" dirty="0" err="1" smtClean="0"/>
              <a:t>Numerics</a:t>
            </a:r>
            <a:r>
              <a:rPr lang="pt-BR" sz="1400" dirty="0" smtClean="0"/>
              <a:t>” em Fortran</a:t>
            </a:r>
          </a:p>
        </p:txBody>
      </p:sp>
      <p:cxnSp>
        <p:nvCxnSpPr>
          <p:cNvPr id="25" name="Conector angulado 24"/>
          <p:cNvCxnSpPr>
            <a:stCxn id="17" idx="2"/>
            <a:endCxn id="23" idx="0"/>
          </p:cNvCxnSpPr>
          <p:nvPr/>
        </p:nvCxnSpPr>
        <p:spPr>
          <a:xfrm rot="5400000">
            <a:off x="1714480" y="2786062"/>
            <a:ext cx="100013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>
            <a:stCxn id="17" idx="3"/>
            <a:endCxn id="21" idx="1"/>
          </p:cNvCxnSpPr>
          <p:nvPr/>
        </p:nvCxnSpPr>
        <p:spPr>
          <a:xfrm>
            <a:off x="2857488" y="1964525"/>
            <a:ext cx="1785950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>
            <a:stCxn id="17" idx="3"/>
            <a:endCxn id="22" idx="1"/>
          </p:cNvCxnSpPr>
          <p:nvPr/>
        </p:nvCxnSpPr>
        <p:spPr>
          <a:xfrm flipV="1">
            <a:off x="2857488" y="1893087"/>
            <a:ext cx="1643074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de cantos arredondados 36"/>
          <p:cNvSpPr/>
          <p:nvPr/>
        </p:nvSpPr>
        <p:spPr>
          <a:xfrm>
            <a:off x="6786578" y="1643054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pt-BR" sz="1400" dirty="0" smtClean="0"/>
              <a:t> Documentação automática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786578" y="242887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pt-BR" sz="1400" dirty="0" smtClean="0"/>
              <a:t> </a:t>
            </a:r>
            <a:r>
              <a:rPr lang="pt-BR" sz="1400" dirty="0" err="1" smtClean="0"/>
              <a:t>Versionamento</a:t>
            </a:r>
            <a:endParaRPr lang="pt-BR" sz="1400" dirty="0" smtClean="0"/>
          </a:p>
        </p:txBody>
      </p:sp>
      <p:cxnSp>
        <p:nvCxnSpPr>
          <p:cNvPr id="40" name="Conector angulado 39"/>
          <p:cNvCxnSpPr>
            <a:stCxn id="22" idx="3"/>
            <a:endCxn id="37" idx="1"/>
          </p:cNvCxnSpPr>
          <p:nvPr/>
        </p:nvCxnSpPr>
        <p:spPr>
          <a:xfrm>
            <a:off x="6000760" y="1893087"/>
            <a:ext cx="785818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47"/>
          <p:cNvCxnSpPr>
            <a:stCxn id="21" idx="3"/>
            <a:endCxn id="38" idx="1"/>
          </p:cNvCxnSpPr>
          <p:nvPr/>
        </p:nvCxnSpPr>
        <p:spPr>
          <a:xfrm>
            <a:off x="5929322" y="2678905"/>
            <a:ext cx="857256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29058" y="2285996"/>
            <a:ext cx="1214446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3929058" y="2285996"/>
          <a:ext cx="1236662" cy="989015"/>
        </p:xfrm>
        <a:graphic>
          <a:graphicData uri="http://schemas.openxmlformats.org/presentationml/2006/ole">
            <p:oleObj spid="_x0000_s18434" name="Equação" r:id="rId3" imgW="520560" imgH="444240" progId="Equation.3">
              <p:embed/>
            </p:oleObj>
          </a:graphicData>
        </a:graphic>
      </p:graphicFrame>
      <p:sp>
        <p:nvSpPr>
          <p:cNvPr id="2" name="Retângulo 1"/>
          <p:cNvSpPr/>
          <p:nvPr/>
        </p:nvSpPr>
        <p:spPr>
          <a:xfrm>
            <a:off x="428596" y="142856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Equações de Advecção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7737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Em sua forma geral são do tipo: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3571880"/>
            <a:ext cx="91440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750" dirty="0" smtClean="0"/>
              <a:t>Se admitirmos a equação como unidimensional, c=0 e abrindo a derivada total em parte local e </a:t>
            </a:r>
            <a:r>
              <a:rPr lang="pt-BR" sz="1750" dirty="0" err="1" smtClean="0"/>
              <a:t>advectiva</a:t>
            </a:r>
            <a:r>
              <a:rPr lang="pt-BR" sz="1750" dirty="0" smtClean="0"/>
              <a:t> teremos a equação em sua forma mais simplificada:</a:t>
            </a:r>
            <a:endParaRPr lang="pt-BR" sz="1750" dirty="0"/>
          </a:p>
        </p:txBody>
      </p:sp>
      <p:sp>
        <p:nvSpPr>
          <p:cNvPr id="16" name="Retângulo 15"/>
          <p:cNvSpPr/>
          <p:nvPr/>
        </p:nvSpPr>
        <p:spPr>
          <a:xfrm>
            <a:off x="3143240" y="4429136"/>
            <a:ext cx="2928958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3143250" y="4429125"/>
          <a:ext cx="2928938" cy="1000125"/>
        </p:xfrm>
        <a:graphic>
          <a:graphicData uri="http://schemas.openxmlformats.org/presentationml/2006/ole">
            <p:oleObj spid="_x0000_s18435" name="Equação" r:id="rId4" imgW="863280" imgH="393480" progId="Equation.3">
              <p:embed/>
            </p:oleObj>
          </a:graphicData>
        </a:graphic>
      </p:graphicFrame>
      <p:sp>
        <p:nvSpPr>
          <p:cNvPr id="18" name="Retângulo 17"/>
          <p:cNvSpPr/>
          <p:nvPr/>
        </p:nvSpPr>
        <p:spPr>
          <a:xfrm>
            <a:off x="0" y="1289111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700" dirty="0" smtClean="0"/>
              <a:t>As equações de advecção modelam muitos </a:t>
            </a:r>
            <a:r>
              <a:rPr lang="pt-B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problemas em Meteorologia</a:t>
            </a:r>
            <a:r>
              <a:rPr lang="pt-BR" sz="1700" dirty="0" smtClean="0"/>
              <a:t>.</a:t>
            </a:r>
            <a:endParaRPr lang="pt-BR" sz="1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750463" y="1714492"/>
            <a:ext cx="1857388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28596" y="142856"/>
            <a:ext cx="8286808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Ondas</a:t>
            </a:r>
            <a:r>
              <a:rPr lang="en-US" sz="4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na </a:t>
            </a:r>
            <a:r>
              <a:rPr lang="en-US" sz="49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atmosfera</a:t>
            </a:r>
            <a:endParaRPr lang="pt-BR" sz="4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289111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700" dirty="0" smtClean="0"/>
              <a:t>Geralmente, os modelos consideram as ondas atmosféricas seguindo o padrão:</a:t>
            </a:r>
          </a:p>
        </p:txBody>
      </p:sp>
      <p:sp>
        <p:nvSpPr>
          <p:cNvPr id="4" name="Retângulo 3"/>
          <p:cNvSpPr/>
          <p:nvPr/>
        </p:nvSpPr>
        <p:spPr>
          <a:xfrm>
            <a:off x="642942" y="1714492"/>
            <a:ext cx="31432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700" dirty="0" smtClean="0"/>
              <a:t>Variável independente do tipo: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714744" y="1714492"/>
          <a:ext cx="1928826" cy="428628"/>
        </p:xfrm>
        <a:graphic>
          <a:graphicData uri="http://schemas.openxmlformats.org/presentationml/2006/ole">
            <p:oleObj spid="_x0000_s22530" name="Equação" r:id="rId3" imgW="914400" imgH="203040" progId="Equation.3">
              <p:embed/>
            </p:oleObj>
          </a:graphicData>
        </a:graphic>
      </p:graphicFrame>
      <p:sp>
        <p:nvSpPr>
          <p:cNvPr id="7" name="Retângulo 6"/>
          <p:cNvSpPr/>
          <p:nvPr/>
        </p:nvSpPr>
        <p:spPr>
          <a:xfrm>
            <a:off x="642910" y="2530541"/>
            <a:ext cx="37147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700" dirty="0" smtClean="0"/>
              <a:t>Onde a forma de h é dada a seguir: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6248" y="2500310"/>
            <a:ext cx="3143272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4286248" y="2500310"/>
          <a:ext cx="3160713" cy="455612"/>
        </p:xfrm>
        <a:graphic>
          <a:graphicData uri="http://schemas.openxmlformats.org/presentationml/2006/ole">
            <p:oleObj spid="_x0000_s22531" name="Equação" r:id="rId4" imgW="1498320" imgH="215640" progId="Equation.3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0" y="47148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  <a:r>
              <a:rPr lang="pt-BR" dirty="0" smtClean="0"/>
              <a:t> é a velocidade de fase, i.e. a velocidade com </a:t>
            </a:r>
          </a:p>
          <a:p>
            <a:pPr lvl="0" algn="ctr"/>
            <a:r>
              <a:rPr lang="pt-BR" dirty="0" smtClean="0"/>
              <a:t>a qual os harmônicos da onda se propagam.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57422" y="3409097"/>
            <a:ext cx="43576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700" dirty="0" smtClean="0"/>
              <a:t>Esta equação descreve uma simples onda </a:t>
            </a:r>
          </a:p>
          <a:p>
            <a:pPr lvl="0" algn="ctr"/>
            <a:r>
              <a:rPr lang="pt-BR" sz="1700" dirty="0" smtClean="0"/>
              <a:t>na forma </a:t>
            </a:r>
            <a:r>
              <a:rPr lang="pt-BR" sz="1700" dirty="0" err="1" smtClean="0"/>
              <a:t>cossenoidal</a:t>
            </a:r>
            <a:r>
              <a:rPr lang="pt-BR" sz="1700" dirty="0" smtClean="0"/>
              <a:t> que se propaga na </a:t>
            </a:r>
          </a:p>
          <a:p>
            <a:pPr lvl="0" algn="ctr"/>
            <a:r>
              <a:rPr lang="pt-B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direção x</a:t>
            </a:r>
            <a:r>
              <a:rPr lang="pt-BR" sz="1700" dirty="0" smtClean="0"/>
              <a:t> com </a:t>
            </a:r>
            <a:r>
              <a:rPr lang="pt-B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velocidade c</a:t>
            </a:r>
            <a:r>
              <a:rPr lang="pt-BR" sz="1700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142856"/>
            <a:ext cx="86439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O método da perturbação: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289111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700" dirty="0" smtClean="0"/>
              <a:t>O objetivo do método da perturbação é reduzir equações não-lineares para lineares;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32" y="18573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dirty="0" smtClean="0"/>
              <a:t>A proposição inicial é que as variáveis podem ser escritas como um estado básico mais uma perturbação, ou seja, o campo total é a solução do problema.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00364" y="4467267"/>
            <a:ext cx="3071834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/>
        </p:nvGraphicFramePr>
        <p:xfrm>
          <a:off x="3000364" y="4467225"/>
          <a:ext cx="3070236" cy="1000125"/>
        </p:xfrm>
        <a:graphic>
          <a:graphicData uri="http://schemas.openxmlformats.org/presentationml/2006/ole">
            <p:oleObj spid="_x0000_s25604" name="Equação" r:id="rId3" imgW="914400" imgH="393480" progId="Equation.3">
              <p:embed/>
            </p:oleObj>
          </a:graphicData>
        </a:graphic>
      </p:graphicFrame>
      <p:sp>
        <p:nvSpPr>
          <p:cNvPr id="16" name="Retângulo 15"/>
          <p:cNvSpPr/>
          <p:nvPr/>
        </p:nvSpPr>
        <p:spPr>
          <a:xfrm>
            <a:off x="4572000" y="2928938"/>
            <a:ext cx="2928958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4572000" y="2928929"/>
          <a:ext cx="2928957" cy="1000125"/>
        </p:xfrm>
        <a:graphic>
          <a:graphicData uri="http://schemas.openxmlformats.org/presentationml/2006/ole">
            <p:oleObj spid="_x0000_s25605" name="Equação" r:id="rId4" imgW="863280" imgH="393480" progId="Equation.3">
              <p:embed/>
            </p:oleObj>
          </a:graphicData>
        </a:graphic>
      </p:graphicFrame>
      <p:sp>
        <p:nvSpPr>
          <p:cNvPr id="18" name="Retângulo 17"/>
          <p:cNvSpPr/>
          <p:nvPr/>
        </p:nvSpPr>
        <p:spPr>
          <a:xfrm>
            <a:off x="1857356" y="3132126"/>
            <a:ext cx="2071702" cy="5715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/>
        </p:nvGraphicFramePr>
        <p:xfrm>
          <a:off x="1881175" y="3143243"/>
          <a:ext cx="2024062" cy="547687"/>
        </p:xfrm>
        <a:graphic>
          <a:graphicData uri="http://schemas.openxmlformats.org/presentationml/2006/ole">
            <p:oleObj spid="_x0000_s25606" name="Equação" r:id="rId5" imgW="596880" imgH="215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14285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Método das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características</a:t>
            </a:r>
            <a:endParaRPr lang="pt-BR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335090"/>
            <a:ext cx="2928958" cy="19288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42925" y="1335088"/>
          <a:ext cx="2600325" cy="1951037"/>
        </p:xfrm>
        <a:graphic>
          <a:graphicData uri="http://schemas.openxmlformats.org/presentationml/2006/ole">
            <p:oleObj spid="_x0000_s29701" name="Equação" r:id="rId3" imgW="1066680" imgH="7110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643338" y="1514295"/>
            <a:ext cx="5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Características são curvas no plano x,t que satisfazem a EDO:</a:t>
            </a:r>
          </a:p>
          <a:p>
            <a:pPr algn="ctr"/>
            <a:r>
              <a:rPr lang="pt-BR" dirty="0" smtClean="0"/>
              <a:t> x’(t) = c</a:t>
            </a:r>
          </a:p>
          <a:p>
            <a:pPr algn="ctr"/>
            <a:r>
              <a:rPr lang="pt-BR" dirty="0" smtClean="0"/>
              <a:t>x(0)=x0</a:t>
            </a:r>
            <a:endParaRPr lang="pt-BR" dirty="0"/>
          </a:p>
        </p:txBody>
      </p:sp>
      <p:pic>
        <p:nvPicPr>
          <p:cNvPr id="14" name="Imagem 13" descr="img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175" y="2857500"/>
            <a:ext cx="5469491" cy="26432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527197" y="2368559"/>
            <a:ext cx="6215106" cy="9890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5720" y="14285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Método das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características</a:t>
            </a:r>
            <a:endParaRPr lang="pt-BR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32" y="1214426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Diferenciando u(x,t) ao longo das características,</a:t>
            </a:r>
          </a:p>
          <a:p>
            <a:pPr algn="ctr"/>
            <a:r>
              <a:rPr lang="pt-BR" sz="1600" dirty="0" smtClean="0"/>
              <a:t>encontramos a mudança de u ao longo delas:</a:t>
            </a:r>
            <a:endParaRPr lang="pt-BR" sz="160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585913" y="2357438"/>
          <a:ext cx="6142037" cy="857250"/>
        </p:xfrm>
        <a:graphic>
          <a:graphicData uri="http://schemas.openxmlformats.org/presentationml/2006/ole">
            <p:oleObj spid="_x0000_s30723" name="Equação" r:id="rId3" imgW="2666880" imgH="393480" progId="Equation.3">
              <p:embed/>
            </p:oleObj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857224" y="398836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igualdade demonstra que 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  <a:r>
              <a:rPr lang="pt-BR" dirty="0" smtClean="0"/>
              <a:t> é constante ao longo das características.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2406</TotalTime>
  <Words>1687</Words>
  <Application>Microsoft Office PowerPoint</Application>
  <PresentationFormat>Apresentação na tela (16:10)</PresentationFormat>
  <Paragraphs>216</Paragraphs>
  <Slides>34</Slides>
  <Notes>1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Technic</vt:lpstr>
      <vt:lpstr>Equação</vt:lpstr>
      <vt:lpstr>Microsoft Equation 3.0</vt:lpstr>
      <vt:lpstr>INTRODUÇÃO À RESOLUÇÃO NUMÉRICA  ADAPTATIVA DE EQUAÇÕES HIPERBÓLICAS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diurna da radiação de onda longa atmosférica na cidade de São Paulo: Caracterização observacional e modelagem empírica</dc:title>
  <dc:creator>Eduardo Barbaro</dc:creator>
  <cp:lastModifiedBy>Fabio L. A. Fonseca</cp:lastModifiedBy>
  <cp:revision>333</cp:revision>
  <dcterms:created xsi:type="dcterms:W3CDTF">2008-06-02T19:59:56Z</dcterms:created>
  <dcterms:modified xsi:type="dcterms:W3CDTF">2009-03-13T13:46:16Z</dcterms:modified>
</cp:coreProperties>
</file>